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9" r:id="rId1"/>
    <p:sldMasterId id="2147483648" r:id="rId2"/>
  </p:sldMasterIdLst>
  <p:notesMasterIdLst>
    <p:notesMasterId r:id="rId13"/>
  </p:notesMasterIdLst>
  <p:handoutMasterIdLst>
    <p:handoutMasterId r:id="rId14"/>
  </p:handoutMasterIdLst>
  <p:sldIdLst>
    <p:sldId id="651" r:id="rId3"/>
    <p:sldId id="477" r:id="rId4"/>
    <p:sldId id="681" r:id="rId5"/>
    <p:sldId id="659" r:id="rId6"/>
    <p:sldId id="682" r:id="rId7"/>
    <p:sldId id="671" r:id="rId8"/>
    <p:sldId id="673" r:id="rId9"/>
    <p:sldId id="675" r:id="rId10"/>
    <p:sldId id="676" r:id="rId11"/>
    <p:sldId id="538" r:id="rId12"/>
  </p:sldIdLst>
  <p:sldSz cx="12192000" cy="6858000"/>
  <p:notesSz cx="6797675" cy="9926638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tent" id="{35B26E07-475F-409B-B3B5-613F3D82AAF1}">
          <p14:sldIdLst>
            <p14:sldId id="651"/>
            <p14:sldId id="477"/>
            <p14:sldId id="681"/>
            <p14:sldId id="659"/>
            <p14:sldId id="682"/>
            <p14:sldId id="671"/>
            <p14:sldId id="673"/>
            <p14:sldId id="675"/>
            <p14:sldId id="676"/>
            <p14:sldId id="538"/>
          </p14:sldIdLst>
        </p14:section>
        <p14:section name="Slides with graphics" id="{4B1D1E34-3D8D-48BD-AA4D-6B0B9E21C806}">
          <p14:sldIdLst/>
        </p14:section>
        <p14:section name="Images library" id="{C05BEBE6-0208-4E50-A857-B7A45101B62B}">
          <p14:sldIdLst/>
        </p14:section>
        <p14:section name="Icons" id="{DD27E0E0-94E3-E244-BEA1-18ACADDFD1A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4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olay EVSTRATOV" initials="NE" lastIdx="2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C244"/>
    <a:srgbClr val="85B0C4"/>
    <a:srgbClr val="8CD0F3"/>
    <a:srgbClr val="608090"/>
    <a:srgbClr val="FF542D"/>
    <a:srgbClr val="F09528"/>
    <a:srgbClr val="FFF799"/>
    <a:srgbClr val="FFE800"/>
    <a:srgbClr val="F0CB17"/>
    <a:srgbClr val="DCF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0" autoAdjust="0"/>
  </p:normalViewPr>
  <p:slideViewPr>
    <p:cSldViewPr snapToGrid="0" snapToObjects="1">
      <p:cViewPr varScale="1">
        <p:scale>
          <a:sx n="115" d="100"/>
          <a:sy n="115" d="100"/>
        </p:scale>
        <p:origin x="84" y="96"/>
      </p:cViewPr>
      <p:guideLst>
        <p:guide orient="horz" pos="2160"/>
        <p:guide pos="444"/>
      </p:guideLst>
    </p:cSldViewPr>
  </p:slideViewPr>
  <p:outlineViewPr>
    <p:cViewPr>
      <p:scale>
        <a:sx n="33" d="100"/>
        <a:sy n="33" d="100"/>
      </p:scale>
      <p:origin x="0" y="-540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34962-97E5-48F1-ADE3-378B0EE93D8D}" type="datetimeFigureOut">
              <a:rPr lang="de-DE" smtClean="0"/>
              <a:t>03.06.2020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A2939-B0FE-42A0-B611-4E4453760BA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92358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 smtClean="0"/>
              <a:t>10/10/2017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ABC0883-0DBB-4A45-B9EC-4D5F3A927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467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US"/>
              <a:t>Шаблон: цитата на плашке с картинкой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Коррекция фото: Цветность – 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ABC0883-0DBB-4A45-B9EC-4D5F3A9277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7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Шаблон: Содержание квадраты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ABC0883-0DBB-4A45-B9EC-4D5F3A9277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39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Шаблон: Содержание квадраты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ABC0883-0DBB-4A45-B9EC-4D5F3A9277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78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Шаблон: Содержание квадраты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ABC0883-0DBB-4A45-B9EC-4D5F3A9277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17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E16092-CF24-4BA5-9FBC-6401FC539D4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387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E16092-CF24-4BA5-9FBC-6401FC539D4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483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E16092-CF24-4BA5-9FBC-6401FC539D4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852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E16092-CF24-4BA5-9FBC-6401FC539D4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019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Шаблон: Содержание ромбы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ABC0883-0DBB-4A45-B9EC-4D5F3A9277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2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с картинкой на фоне">
    <p:bg>
      <p:bgPr>
        <a:gradFill>
          <a:gsLst>
            <a:gs pos="95000">
              <a:schemeClr val="accent2">
                <a:alpha val="70000"/>
              </a:schemeClr>
            </a:gs>
            <a:gs pos="5000">
              <a:schemeClr val="accent6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 rtlCol="0"/>
          <a:lstStyle>
            <a:lvl1pPr>
              <a:defRPr sz="12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Background picture</a:t>
            </a:r>
            <a:endParaRPr lang="en-US" dirty="0"/>
          </a:p>
        </p:txBody>
      </p:sp>
      <p:sp>
        <p:nvSpPr>
          <p:cNvPr id="33" name="Title 9"/>
          <p:cNvSpPr>
            <a:spLocks noGrp="1"/>
          </p:cNvSpPr>
          <p:nvPr>
            <p:ph type="title" hasCustomPrompt="1"/>
          </p:nvPr>
        </p:nvSpPr>
        <p:spPr>
          <a:xfrm>
            <a:off x="587375" y="2097088"/>
            <a:ext cx="10188575" cy="701731"/>
          </a:xfrm>
          <a:prstGeom prst="rect">
            <a:avLst/>
          </a:prstGeom>
        </p:spPr>
        <p:txBody>
          <a:bodyPr rtlCol="0" anchor="t" anchorCtr="0">
            <a:spAutoFit/>
          </a:bodyPr>
          <a:lstStyle>
            <a:lvl1pPr>
              <a:lnSpc>
                <a:spcPct val="90000"/>
              </a:lnSpc>
              <a:defRPr sz="4400" b="0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344988"/>
            <a:ext cx="7561262" cy="424732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defRPr lang="en-US" sz="2400" b="0" i="0" kern="1200" cap="none" baseline="0">
                <a:solidFill>
                  <a:schemeClr val="bg1"/>
                </a:solidFill>
                <a:latin typeface="Arial" charset="0"/>
                <a:ea typeface="Calibri" charset="0"/>
                <a:cs typeface="Calibri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652" y="673787"/>
            <a:ext cx="1989860" cy="37475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ромб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1360324"/>
            <a:ext cx="846000" cy="846000"/>
          </a:xfrm>
          <a:prstGeom prst="flowChartDecision">
            <a:avLst/>
          </a:prstGeom>
          <a:solidFill>
            <a:schemeClr val="accent1"/>
          </a:solidFill>
        </p:spPr>
        <p:txBody>
          <a:bodyPr rtlCol="0" anchor="ctr"/>
          <a:lstStyle>
            <a:lvl1pPr algn="ctr">
              <a:defRPr sz="2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064191" y="1360324"/>
            <a:ext cx="846000" cy="846000"/>
          </a:xfrm>
          <a:prstGeom prst="flowChartDecision">
            <a:avLst/>
          </a:prstGeom>
          <a:solidFill>
            <a:schemeClr val="accent1"/>
          </a:solidFill>
        </p:spPr>
        <p:txBody>
          <a:bodyPr rtlCol="0" anchor="ctr"/>
          <a:lstStyle>
            <a:lvl1pPr algn="ctr">
              <a:defRPr sz="2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34" name="Text Placeholder 15"/>
          <p:cNvSpPr>
            <a:spLocks noGrp="1"/>
          </p:cNvSpPr>
          <p:nvPr>
            <p:ph type="body" sz="quarter" idx="54" hasCustomPrompt="1"/>
          </p:nvPr>
        </p:nvSpPr>
        <p:spPr>
          <a:xfrm>
            <a:off x="587375" y="3026284"/>
            <a:ext cx="846000" cy="846000"/>
          </a:xfrm>
          <a:prstGeom prst="flowChartDecision">
            <a:avLst/>
          </a:prstGeom>
          <a:solidFill>
            <a:schemeClr val="accent1"/>
          </a:solidFill>
        </p:spPr>
        <p:txBody>
          <a:bodyPr rtlCol="0" anchor="ctr"/>
          <a:lstStyle>
            <a:lvl1pPr algn="ctr">
              <a:defRPr sz="2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35" name="Text Placeholder 15"/>
          <p:cNvSpPr>
            <a:spLocks noGrp="1"/>
          </p:cNvSpPr>
          <p:nvPr>
            <p:ph type="body" sz="quarter" idx="55" hasCustomPrompt="1"/>
          </p:nvPr>
        </p:nvSpPr>
        <p:spPr>
          <a:xfrm>
            <a:off x="6064191" y="3026284"/>
            <a:ext cx="846000" cy="846000"/>
          </a:xfrm>
          <a:prstGeom prst="flowChartDecision">
            <a:avLst/>
          </a:prstGeom>
          <a:solidFill>
            <a:schemeClr val="accent1"/>
          </a:solidFill>
        </p:spPr>
        <p:txBody>
          <a:bodyPr rtlCol="0" anchor="ctr"/>
          <a:lstStyle>
            <a:lvl1pPr algn="ctr">
              <a:defRPr sz="2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57" hasCustomPrompt="1"/>
          </p:nvPr>
        </p:nvSpPr>
        <p:spPr>
          <a:xfrm>
            <a:off x="587375" y="4692244"/>
            <a:ext cx="846000" cy="846000"/>
          </a:xfrm>
          <a:prstGeom prst="flowChartDecision">
            <a:avLst/>
          </a:prstGeom>
          <a:solidFill>
            <a:schemeClr val="accent1"/>
          </a:solidFill>
        </p:spPr>
        <p:txBody>
          <a:bodyPr rtlCol="0" anchor="ctr"/>
          <a:lstStyle>
            <a:lvl1pPr algn="ctr">
              <a:defRPr sz="2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58" hasCustomPrompt="1"/>
          </p:nvPr>
        </p:nvSpPr>
        <p:spPr>
          <a:xfrm>
            <a:off x="6064191" y="4692244"/>
            <a:ext cx="846000" cy="846000"/>
          </a:xfrm>
          <a:prstGeom prst="flowChartDecision">
            <a:avLst/>
          </a:prstGeom>
          <a:solidFill>
            <a:schemeClr val="accent1"/>
          </a:solidFill>
        </p:spPr>
        <p:txBody>
          <a:bodyPr rtlCol="0" anchor="ctr"/>
          <a:lstStyle>
            <a:lvl1pPr algn="ctr">
              <a:defRPr sz="2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9000000" cy="861565"/>
          </a:xfrm>
        </p:spPr>
        <p:txBody>
          <a:bodyPr rtlCol="0" anchor="ctr"/>
          <a:lstStyle>
            <a:lvl1pPr>
              <a:defRPr sz="2200" b="0" i="0">
                <a:latin typeface="Arial" charset="0"/>
              </a:defRPr>
            </a:lvl1pPr>
          </a:lstStyle>
          <a:p>
            <a:pPr rtl="0"/>
            <a:r>
              <a:rPr lang="en-US" dirty="0"/>
              <a:t>Click to edit Master title style</a:t>
            </a:r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547486" y="1268413"/>
            <a:ext cx="3901615" cy="761686"/>
          </a:xfrm>
          <a:prstGeom prst="rect">
            <a:avLst/>
          </a:prstGeom>
        </p:spPr>
        <p:txBody>
          <a:bodyPr rtlCol="0"/>
          <a:lstStyle>
            <a:lvl1pPr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018967" y="1268413"/>
            <a:ext cx="4477708" cy="761686"/>
          </a:xfrm>
          <a:prstGeom prst="rect">
            <a:avLst/>
          </a:prstGeom>
        </p:spPr>
        <p:txBody>
          <a:bodyPr rtlCol="0"/>
          <a:lstStyle>
            <a:lvl1pPr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546856" y="2030099"/>
            <a:ext cx="3902441" cy="535531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018967" y="2030099"/>
            <a:ext cx="4478656" cy="535531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42"/>
          </p:nvPr>
        </p:nvSpPr>
        <p:spPr>
          <a:xfrm>
            <a:off x="1547486" y="2928537"/>
            <a:ext cx="3901615" cy="761686"/>
          </a:xfrm>
          <a:prstGeom prst="rect">
            <a:avLst/>
          </a:prstGeom>
        </p:spPr>
        <p:txBody>
          <a:bodyPr rtlCol="0"/>
          <a:lstStyle>
            <a:lvl1pPr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7018967" y="2928537"/>
            <a:ext cx="4477708" cy="761686"/>
          </a:xfrm>
          <a:prstGeom prst="rect">
            <a:avLst/>
          </a:prstGeom>
        </p:spPr>
        <p:txBody>
          <a:bodyPr rtlCol="0"/>
          <a:lstStyle>
            <a:lvl1pPr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546856" y="3690223"/>
            <a:ext cx="3902441" cy="535531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018967" y="3690223"/>
            <a:ext cx="4478656" cy="535531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1547486" y="4587506"/>
            <a:ext cx="3901615" cy="761686"/>
          </a:xfrm>
          <a:prstGeom prst="rect">
            <a:avLst/>
          </a:prstGeom>
        </p:spPr>
        <p:txBody>
          <a:bodyPr rtlCol="0"/>
          <a:lstStyle>
            <a:lvl1pPr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84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7018967" y="4587506"/>
            <a:ext cx="4477708" cy="761686"/>
          </a:xfrm>
          <a:prstGeom prst="rect">
            <a:avLst/>
          </a:prstGeom>
        </p:spPr>
        <p:txBody>
          <a:bodyPr rtlCol="0"/>
          <a:lstStyle>
            <a:lvl1pPr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1546856" y="5349192"/>
            <a:ext cx="3902441" cy="535531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87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7018967" y="5349192"/>
            <a:ext cx="4478656" cy="535531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pic>
        <p:nvPicPr>
          <p:cNvPr id="24" name="Bild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59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циф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196987"/>
            <a:ext cx="959480" cy="1124313"/>
          </a:xfrm>
          <a:prstGeom prst="rect">
            <a:avLst/>
          </a:prstGeom>
        </p:spPr>
        <p:txBody>
          <a:bodyPr tIns="0" rtlCol="0" anchor="t"/>
          <a:lstStyle>
            <a:lvl1pPr algn="ctr">
              <a:defRPr sz="72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058150" y="1196987"/>
            <a:ext cx="959991" cy="1124313"/>
          </a:xfrm>
          <a:prstGeom prst="rect">
            <a:avLst/>
          </a:prstGeom>
        </p:spPr>
        <p:txBody>
          <a:bodyPr tIns="0" rtlCol="0" anchor="t"/>
          <a:lstStyle>
            <a:lvl1pPr algn="ctr">
              <a:defRPr sz="72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587375" y="2858912"/>
            <a:ext cx="959480" cy="1124313"/>
          </a:xfrm>
          <a:prstGeom prst="rect">
            <a:avLst/>
          </a:prstGeom>
        </p:spPr>
        <p:txBody>
          <a:bodyPr tIns="0" rtlCol="0" anchor="t"/>
          <a:lstStyle>
            <a:lvl1pPr algn="ctr">
              <a:defRPr sz="72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6058150" y="2858912"/>
            <a:ext cx="959991" cy="1124313"/>
          </a:xfrm>
          <a:prstGeom prst="rect">
            <a:avLst/>
          </a:prstGeom>
        </p:spPr>
        <p:txBody>
          <a:bodyPr tIns="0" rtlCol="0" anchor="t"/>
          <a:lstStyle>
            <a:lvl1pPr algn="ctr">
              <a:defRPr sz="72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587375" y="4513775"/>
            <a:ext cx="959480" cy="1124313"/>
          </a:xfrm>
          <a:prstGeom prst="rect">
            <a:avLst/>
          </a:prstGeom>
        </p:spPr>
        <p:txBody>
          <a:bodyPr tIns="0" rtlCol="0" anchor="t"/>
          <a:lstStyle>
            <a:lvl1pPr algn="ctr">
              <a:defRPr sz="72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6058150" y="4513775"/>
            <a:ext cx="959991" cy="1124313"/>
          </a:xfrm>
          <a:prstGeom prst="rect">
            <a:avLst/>
          </a:prstGeom>
        </p:spPr>
        <p:txBody>
          <a:bodyPr tIns="0" rtlCol="0" anchor="t"/>
          <a:lstStyle>
            <a:lvl1pPr algn="ctr">
              <a:defRPr sz="72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547486" y="1268413"/>
            <a:ext cx="3901615" cy="761686"/>
          </a:xfrm>
          <a:prstGeom prst="rect">
            <a:avLst/>
          </a:prstGeom>
        </p:spPr>
        <p:txBody>
          <a:bodyPr rtlCol="0"/>
          <a:lstStyle>
            <a:lvl1pPr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018967" y="1268413"/>
            <a:ext cx="3901615" cy="761686"/>
          </a:xfrm>
          <a:prstGeom prst="rect">
            <a:avLst/>
          </a:prstGeom>
        </p:spPr>
        <p:txBody>
          <a:bodyPr rtlCol="0"/>
          <a:lstStyle>
            <a:lvl1pPr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546856" y="2030099"/>
            <a:ext cx="3902441" cy="535531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018967" y="2030099"/>
            <a:ext cx="3902441" cy="535531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/>
          </p:nvPr>
        </p:nvSpPr>
        <p:spPr>
          <a:xfrm>
            <a:off x="1547486" y="2928537"/>
            <a:ext cx="3901615" cy="761686"/>
          </a:xfrm>
          <a:prstGeom prst="rect">
            <a:avLst/>
          </a:prstGeom>
        </p:spPr>
        <p:txBody>
          <a:bodyPr rtlCol="0"/>
          <a:lstStyle>
            <a:lvl1pPr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7018967" y="2928537"/>
            <a:ext cx="3901615" cy="761686"/>
          </a:xfrm>
          <a:prstGeom prst="rect">
            <a:avLst/>
          </a:prstGeom>
        </p:spPr>
        <p:txBody>
          <a:bodyPr rtlCol="0"/>
          <a:lstStyle>
            <a:lvl1pPr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546856" y="3690223"/>
            <a:ext cx="3902441" cy="535531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018967" y="3690223"/>
            <a:ext cx="3902441" cy="535531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1547486" y="4587506"/>
            <a:ext cx="3901615" cy="761686"/>
          </a:xfrm>
          <a:prstGeom prst="rect">
            <a:avLst/>
          </a:prstGeom>
        </p:spPr>
        <p:txBody>
          <a:bodyPr rtlCol="0"/>
          <a:lstStyle>
            <a:lvl1pPr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7018967" y="4587506"/>
            <a:ext cx="3901615" cy="761686"/>
          </a:xfrm>
          <a:prstGeom prst="rect">
            <a:avLst/>
          </a:prstGeom>
        </p:spPr>
        <p:txBody>
          <a:bodyPr rtlCol="0"/>
          <a:lstStyle>
            <a:lvl1pPr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1546856" y="5349192"/>
            <a:ext cx="3902441" cy="535531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7018967" y="5349192"/>
            <a:ext cx="3902441" cy="535531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9000000" cy="861565"/>
          </a:xfrm>
        </p:spPr>
        <p:txBody>
          <a:bodyPr rtlCol="0" anchor="ctr"/>
          <a:lstStyle>
            <a:lvl1pPr>
              <a:defRPr sz="2200" b="0" i="0">
                <a:latin typeface="Arial" charset="0"/>
              </a:defRPr>
            </a:lvl1pPr>
          </a:lstStyle>
          <a:p>
            <a:pPr rtl="0"/>
            <a:r>
              <a:rPr lang="en-US" dirty="0"/>
              <a:t>Click to edit Master title style</a:t>
            </a:r>
          </a:p>
        </p:txBody>
      </p:sp>
      <p:pic>
        <p:nvPicPr>
          <p:cNvPr id="24" name="Bild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58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9000000" cy="861565"/>
          </a:xfrm>
        </p:spPr>
        <p:txBody>
          <a:bodyPr rtlCol="0" anchor="ctr"/>
          <a:lstStyle>
            <a:lvl1pPr>
              <a:defRPr sz="2200" b="0" i="0">
                <a:latin typeface="Arial" charset="0"/>
              </a:defRPr>
            </a:lvl1pPr>
          </a:lstStyle>
          <a:p>
            <a:pPr rtl="0"/>
            <a:r>
              <a:rPr lang="en-US" dirty="0"/>
              <a:t>Click to edit Master title style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958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 челове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9000000" cy="861565"/>
          </a:xfrm>
        </p:spPr>
        <p:txBody>
          <a:bodyPr rtlCol="0" anchor="ctr"/>
          <a:lstStyle>
            <a:lvl1pPr>
              <a:defRPr sz="2200" b="0" i="0">
                <a:latin typeface="Arial" charset="0"/>
              </a:defRPr>
            </a:lvl1pPr>
          </a:lstStyle>
          <a:p>
            <a:pPr rtl="0"/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95324" y="1268414"/>
            <a:ext cx="900000" cy="900000"/>
          </a:xfrm>
          <a:prstGeom prst="rect">
            <a:avLst/>
          </a:prstGeom>
        </p:spPr>
        <p:txBody>
          <a:bodyPr rtlCol="0"/>
          <a:lstStyle>
            <a:lvl1pPr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795474" y="1268414"/>
            <a:ext cx="900000" cy="900000"/>
          </a:xfrm>
          <a:prstGeom prst="rect">
            <a:avLst/>
          </a:prstGeom>
        </p:spPr>
        <p:txBody>
          <a:bodyPr rtlCol="0"/>
          <a:lstStyle>
            <a:lvl1pPr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895624" y="1268414"/>
            <a:ext cx="900000" cy="900000"/>
          </a:xfrm>
          <a:prstGeom prst="rect">
            <a:avLst/>
          </a:prstGeom>
        </p:spPr>
        <p:txBody>
          <a:bodyPr rtlCol="0"/>
          <a:lstStyle>
            <a:lvl1pPr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995774" y="1268414"/>
            <a:ext cx="900000" cy="900000"/>
          </a:xfrm>
          <a:prstGeom prst="rect">
            <a:avLst/>
          </a:prstGeom>
        </p:spPr>
        <p:txBody>
          <a:bodyPr rtlCol="0"/>
          <a:lstStyle>
            <a:lvl1pPr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095924" y="1268414"/>
            <a:ext cx="900000" cy="900000"/>
          </a:xfrm>
          <a:prstGeom prst="rect">
            <a:avLst/>
          </a:prstGeom>
        </p:spPr>
        <p:txBody>
          <a:bodyPr rtlCol="0"/>
          <a:lstStyle>
            <a:lvl1pPr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96074" y="1268414"/>
            <a:ext cx="900000" cy="900000"/>
          </a:xfrm>
          <a:prstGeom prst="rect">
            <a:avLst/>
          </a:prstGeom>
        </p:spPr>
        <p:txBody>
          <a:bodyPr rtlCol="0"/>
          <a:lstStyle>
            <a:lvl1pPr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296224" y="1268414"/>
            <a:ext cx="900000" cy="900000"/>
          </a:xfrm>
          <a:prstGeom prst="rect">
            <a:avLst/>
          </a:prstGeom>
        </p:spPr>
        <p:txBody>
          <a:bodyPr rtlCol="0"/>
          <a:lstStyle>
            <a:lvl1pPr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396374" y="1268414"/>
            <a:ext cx="900000" cy="900000"/>
          </a:xfrm>
          <a:prstGeom prst="rect">
            <a:avLst/>
          </a:prstGeom>
        </p:spPr>
        <p:txBody>
          <a:bodyPr rtlCol="0"/>
          <a:lstStyle>
            <a:lvl1pPr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496524" y="1268414"/>
            <a:ext cx="900000" cy="900000"/>
          </a:xfrm>
          <a:prstGeom prst="rect">
            <a:avLst/>
          </a:prstGeom>
        </p:spPr>
        <p:txBody>
          <a:bodyPr rtlCol="0"/>
          <a:lstStyle>
            <a:lvl1pPr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596675" y="1268414"/>
            <a:ext cx="900000" cy="900000"/>
          </a:xfrm>
          <a:prstGeom prst="rect">
            <a:avLst/>
          </a:prstGeom>
        </p:spPr>
        <p:txBody>
          <a:bodyPr rtlCol="0"/>
          <a:lstStyle>
            <a:lvl1pPr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20" hasCustomPrompt="1"/>
          </p:nvPr>
        </p:nvSpPr>
        <p:spPr>
          <a:xfrm>
            <a:off x="695324" y="2168414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51" name="Text Placeholder 49"/>
          <p:cNvSpPr>
            <a:spLocks noGrp="1"/>
          </p:cNvSpPr>
          <p:nvPr>
            <p:ph type="body" sz="quarter" idx="21" hasCustomPrompt="1"/>
          </p:nvPr>
        </p:nvSpPr>
        <p:spPr>
          <a:xfrm>
            <a:off x="695324" y="2484608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53" name="Text Placeholder 49"/>
          <p:cNvSpPr>
            <a:spLocks noGrp="1"/>
          </p:cNvSpPr>
          <p:nvPr>
            <p:ph type="body" sz="quarter" idx="22" hasCustomPrompt="1"/>
          </p:nvPr>
        </p:nvSpPr>
        <p:spPr>
          <a:xfrm>
            <a:off x="1795474" y="2168414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54" name="Text Placeholder 49"/>
          <p:cNvSpPr>
            <a:spLocks noGrp="1"/>
          </p:cNvSpPr>
          <p:nvPr>
            <p:ph type="body" sz="quarter" idx="23" hasCustomPrompt="1"/>
          </p:nvPr>
        </p:nvSpPr>
        <p:spPr>
          <a:xfrm>
            <a:off x="1795474" y="2484608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55" name="Text Placeholder 49"/>
          <p:cNvSpPr>
            <a:spLocks noGrp="1"/>
          </p:cNvSpPr>
          <p:nvPr>
            <p:ph type="body" sz="quarter" idx="24" hasCustomPrompt="1"/>
          </p:nvPr>
        </p:nvSpPr>
        <p:spPr>
          <a:xfrm>
            <a:off x="2895624" y="2168414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56" name="Text Placeholder 49"/>
          <p:cNvSpPr>
            <a:spLocks noGrp="1"/>
          </p:cNvSpPr>
          <p:nvPr>
            <p:ph type="body" sz="quarter" idx="25" hasCustomPrompt="1"/>
          </p:nvPr>
        </p:nvSpPr>
        <p:spPr>
          <a:xfrm>
            <a:off x="2895624" y="2484608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57" name="Text Placeholder 49"/>
          <p:cNvSpPr>
            <a:spLocks noGrp="1"/>
          </p:cNvSpPr>
          <p:nvPr>
            <p:ph type="body" sz="quarter" idx="26" hasCustomPrompt="1"/>
          </p:nvPr>
        </p:nvSpPr>
        <p:spPr>
          <a:xfrm>
            <a:off x="3995774" y="2168414"/>
            <a:ext cx="899999" cy="317873"/>
          </a:xfrm>
          <a:prstGeom prst="rect">
            <a:avLst/>
          </a:prstGeom>
        </p:spPr>
        <p:txBody>
          <a:bodyPr rtlCol="0"/>
          <a:lstStyle>
            <a:lvl1pPr>
              <a:spcBef>
                <a:spcPts val="0"/>
              </a:spcBef>
              <a:defRPr sz="9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rt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58" name="Text Placeholder 49"/>
          <p:cNvSpPr>
            <a:spLocks noGrp="1"/>
          </p:cNvSpPr>
          <p:nvPr>
            <p:ph type="body" sz="quarter" idx="27" hasCustomPrompt="1"/>
          </p:nvPr>
        </p:nvSpPr>
        <p:spPr>
          <a:xfrm>
            <a:off x="3995774" y="2484608"/>
            <a:ext cx="899999" cy="317873"/>
          </a:xfrm>
          <a:prstGeom prst="rect">
            <a:avLst/>
          </a:prstGeom>
        </p:spPr>
        <p:txBody>
          <a:bodyPr rtlCol="0"/>
          <a:lstStyle>
            <a:lvl1pPr>
              <a:spcBef>
                <a:spcPts val="0"/>
              </a:spcBef>
              <a:defRPr sz="8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rt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59" name="Text Placeholder 49"/>
          <p:cNvSpPr>
            <a:spLocks noGrp="1"/>
          </p:cNvSpPr>
          <p:nvPr>
            <p:ph type="body" sz="quarter" idx="28" hasCustomPrompt="1"/>
          </p:nvPr>
        </p:nvSpPr>
        <p:spPr>
          <a:xfrm>
            <a:off x="5095923" y="2168414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60" name="Text Placeholder 49"/>
          <p:cNvSpPr>
            <a:spLocks noGrp="1"/>
          </p:cNvSpPr>
          <p:nvPr>
            <p:ph type="body" sz="quarter" idx="29" hasCustomPrompt="1"/>
          </p:nvPr>
        </p:nvSpPr>
        <p:spPr>
          <a:xfrm>
            <a:off x="5095923" y="2484608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61" name="Text Placeholder 49"/>
          <p:cNvSpPr>
            <a:spLocks noGrp="1"/>
          </p:cNvSpPr>
          <p:nvPr>
            <p:ph type="body" sz="quarter" idx="30" hasCustomPrompt="1"/>
          </p:nvPr>
        </p:nvSpPr>
        <p:spPr>
          <a:xfrm>
            <a:off x="6196074" y="2168414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62" name="Text Placeholder 49"/>
          <p:cNvSpPr>
            <a:spLocks noGrp="1"/>
          </p:cNvSpPr>
          <p:nvPr>
            <p:ph type="body" sz="quarter" idx="31" hasCustomPrompt="1"/>
          </p:nvPr>
        </p:nvSpPr>
        <p:spPr>
          <a:xfrm>
            <a:off x="6196074" y="2484608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63" name="Text Placeholder 49"/>
          <p:cNvSpPr>
            <a:spLocks noGrp="1"/>
          </p:cNvSpPr>
          <p:nvPr>
            <p:ph type="body" sz="quarter" idx="32" hasCustomPrompt="1"/>
          </p:nvPr>
        </p:nvSpPr>
        <p:spPr>
          <a:xfrm>
            <a:off x="7296221" y="2168414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64" name="Text Placeholder 49"/>
          <p:cNvSpPr>
            <a:spLocks noGrp="1"/>
          </p:cNvSpPr>
          <p:nvPr>
            <p:ph type="body" sz="quarter" idx="33" hasCustomPrompt="1"/>
          </p:nvPr>
        </p:nvSpPr>
        <p:spPr>
          <a:xfrm>
            <a:off x="7296221" y="2484608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65" name="Text Placeholder 49"/>
          <p:cNvSpPr>
            <a:spLocks noGrp="1"/>
          </p:cNvSpPr>
          <p:nvPr>
            <p:ph type="body" sz="quarter" idx="34" hasCustomPrompt="1"/>
          </p:nvPr>
        </p:nvSpPr>
        <p:spPr>
          <a:xfrm>
            <a:off x="8396371" y="2168414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66" name="Text Placeholder 49"/>
          <p:cNvSpPr>
            <a:spLocks noGrp="1"/>
          </p:cNvSpPr>
          <p:nvPr>
            <p:ph type="body" sz="quarter" idx="35" hasCustomPrompt="1"/>
          </p:nvPr>
        </p:nvSpPr>
        <p:spPr>
          <a:xfrm>
            <a:off x="8396371" y="2484608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67" name="Text Placeholder 49"/>
          <p:cNvSpPr>
            <a:spLocks noGrp="1"/>
          </p:cNvSpPr>
          <p:nvPr>
            <p:ph type="body" sz="quarter" idx="36" hasCustomPrompt="1"/>
          </p:nvPr>
        </p:nvSpPr>
        <p:spPr>
          <a:xfrm>
            <a:off x="9496517" y="2168414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68" name="Text Placeholder 49"/>
          <p:cNvSpPr>
            <a:spLocks noGrp="1"/>
          </p:cNvSpPr>
          <p:nvPr>
            <p:ph type="body" sz="quarter" idx="37" hasCustomPrompt="1"/>
          </p:nvPr>
        </p:nvSpPr>
        <p:spPr>
          <a:xfrm>
            <a:off x="9496517" y="2484608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69" name="Text Placeholder 49"/>
          <p:cNvSpPr>
            <a:spLocks noGrp="1"/>
          </p:cNvSpPr>
          <p:nvPr>
            <p:ph type="body" sz="quarter" idx="38" hasCustomPrompt="1"/>
          </p:nvPr>
        </p:nvSpPr>
        <p:spPr>
          <a:xfrm>
            <a:off x="10596667" y="2168414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70" name="Text Placeholder 49"/>
          <p:cNvSpPr>
            <a:spLocks noGrp="1"/>
          </p:cNvSpPr>
          <p:nvPr>
            <p:ph type="body" sz="quarter" idx="39" hasCustomPrompt="1"/>
          </p:nvPr>
        </p:nvSpPr>
        <p:spPr>
          <a:xfrm>
            <a:off x="10596667" y="2484608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132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695324" y="4632257"/>
            <a:ext cx="900000" cy="900000"/>
          </a:xfrm>
          <a:prstGeom prst="rect">
            <a:avLst/>
          </a:prstGeom>
        </p:spPr>
        <p:txBody>
          <a:bodyPr rtlCol="0"/>
          <a:lstStyle>
            <a:lvl1pPr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33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1795474" y="4632257"/>
            <a:ext cx="900000" cy="900000"/>
          </a:xfrm>
          <a:prstGeom prst="rect">
            <a:avLst/>
          </a:prstGeom>
        </p:spPr>
        <p:txBody>
          <a:bodyPr rtlCol="0"/>
          <a:lstStyle>
            <a:lvl1pPr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34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2895624" y="4632257"/>
            <a:ext cx="900000" cy="900000"/>
          </a:xfrm>
          <a:prstGeom prst="rect">
            <a:avLst/>
          </a:prstGeom>
        </p:spPr>
        <p:txBody>
          <a:bodyPr rtlCol="0"/>
          <a:lstStyle>
            <a:lvl1pPr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35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3995774" y="4632257"/>
            <a:ext cx="900000" cy="900000"/>
          </a:xfrm>
          <a:prstGeom prst="rect">
            <a:avLst/>
          </a:prstGeom>
        </p:spPr>
        <p:txBody>
          <a:bodyPr rtlCol="0"/>
          <a:lstStyle>
            <a:lvl1pPr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36" name="Picture Placeholder 2"/>
          <p:cNvSpPr>
            <a:spLocks noGrp="1"/>
          </p:cNvSpPr>
          <p:nvPr>
            <p:ph type="pic" sz="quarter" idx="44"/>
          </p:nvPr>
        </p:nvSpPr>
        <p:spPr>
          <a:xfrm>
            <a:off x="5095924" y="4632257"/>
            <a:ext cx="900000" cy="900000"/>
          </a:xfrm>
          <a:prstGeom prst="rect">
            <a:avLst/>
          </a:prstGeom>
        </p:spPr>
        <p:txBody>
          <a:bodyPr rtlCol="0"/>
          <a:lstStyle>
            <a:lvl1pPr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37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6196074" y="4632257"/>
            <a:ext cx="900000" cy="900000"/>
          </a:xfrm>
          <a:prstGeom prst="rect">
            <a:avLst/>
          </a:prstGeom>
        </p:spPr>
        <p:txBody>
          <a:bodyPr rtlCol="0"/>
          <a:lstStyle>
            <a:lvl1pPr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38" name="Picture Placeholder 2"/>
          <p:cNvSpPr>
            <a:spLocks noGrp="1"/>
          </p:cNvSpPr>
          <p:nvPr>
            <p:ph type="pic" sz="quarter" idx="46"/>
          </p:nvPr>
        </p:nvSpPr>
        <p:spPr>
          <a:xfrm>
            <a:off x="7296224" y="4632257"/>
            <a:ext cx="900000" cy="900000"/>
          </a:xfrm>
          <a:prstGeom prst="rect">
            <a:avLst/>
          </a:prstGeom>
        </p:spPr>
        <p:txBody>
          <a:bodyPr rtlCol="0"/>
          <a:lstStyle>
            <a:lvl1pPr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39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8396374" y="4632257"/>
            <a:ext cx="900000" cy="900000"/>
          </a:xfrm>
          <a:prstGeom prst="rect">
            <a:avLst/>
          </a:prstGeom>
        </p:spPr>
        <p:txBody>
          <a:bodyPr rtlCol="0"/>
          <a:lstStyle>
            <a:lvl1pPr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40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9496524" y="4632257"/>
            <a:ext cx="900000" cy="900000"/>
          </a:xfrm>
          <a:prstGeom prst="rect">
            <a:avLst/>
          </a:prstGeom>
        </p:spPr>
        <p:txBody>
          <a:bodyPr rtlCol="0"/>
          <a:lstStyle>
            <a:lvl1pPr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41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10596675" y="4632257"/>
            <a:ext cx="900000" cy="900000"/>
          </a:xfrm>
          <a:prstGeom prst="rect">
            <a:avLst/>
          </a:prstGeom>
        </p:spPr>
        <p:txBody>
          <a:bodyPr rtlCol="0"/>
          <a:lstStyle>
            <a:lvl1pPr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42" name="Text Placeholder 49"/>
          <p:cNvSpPr>
            <a:spLocks noGrp="1"/>
          </p:cNvSpPr>
          <p:nvPr>
            <p:ph type="body" sz="quarter" idx="50" hasCustomPrompt="1"/>
          </p:nvPr>
        </p:nvSpPr>
        <p:spPr>
          <a:xfrm>
            <a:off x="695324" y="5532257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143" name="Text Placeholder 49"/>
          <p:cNvSpPr>
            <a:spLocks noGrp="1"/>
          </p:cNvSpPr>
          <p:nvPr>
            <p:ph type="body" sz="quarter" idx="51" hasCustomPrompt="1"/>
          </p:nvPr>
        </p:nvSpPr>
        <p:spPr>
          <a:xfrm>
            <a:off x="695324" y="5848451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144" name="Text Placeholder 49"/>
          <p:cNvSpPr>
            <a:spLocks noGrp="1"/>
          </p:cNvSpPr>
          <p:nvPr>
            <p:ph type="body" sz="quarter" idx="52" hasCustomPrompt="1"/>
          </p:nvPr>
        </p:nvSpPr>
        <p:spPr>
          <a:xfrm>
            <a:off x="1795474" y="5532257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145" name="Text Placeholder 49"/>
          <p:cNvSpPr>
            <a:spLocks noGrp="1"/>
          </p:cNvSpPr>
          <p:nvPr>
            <p:ph type="body" sz="quarter" idx="53" hasCustomPrompt="1"/>
          </p:nvPr>
        </p:nvSpPr>
        <p:spPr>
          <a:xfrm>
            <a:off x="1795474" y="5848451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146" name="Text Placeholder 49"/>
          <p:cNvSpPr>
            <a:spLocks noGrp="1"/>
          </p:cNvSpPr>
          <p:nvPr>
            <p:ph type="body" sz="quarter" idx="54" hasCustomPrompt="1"/>
          </p:nvPr>
        </p:nvSpPr>
        <p:spPr>
          <a:xfrm>
            <a:off x="2895624" y="5532257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147" name="Text Placeholder 49"/>
          <p:cNvSpPr>
            <a:spLocks noGrp="1"/>
          </p:cNvSpPr>
          <p:nvPr>
            <p:ph type="body" sz="quarter" idx="55" hasCustomPrompt="1"/>
          </p:nvPr>
        </p:nvSpPr>
        <p:spPr>
          <a:xfrm>
            <a:off x="2895624" y="5848451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148" name="Text Placeholder 49"/>
          <p:cNvSpPr>
            <a:spLocks noGrp="1"/>
          </p:cNvSpPr>
          <p:nvPr>
            <p:ph type="body" sz="quarter" idx="56" hasCustomPrompt="1"/>
          </p:nvPr>
        </p:nvSpPr>
        <p:spPr>
          <a:xfrm>
            <a:off x="3995774" y="5532257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149" name="Text Placeholder 49"/>
          <p:cNvSpPr>
            <a:spLocks noGrp="1"/>
          </p:cNvSpPr>
          <p:nvPr>
            <p:ph type="body" sz="quarter" idx="57" hasCustomPrompt="1"/>
          </p:nvPr>
        </p:nvSpPr>
        <p:spPr>
          <a:xfrm>
            <a:off x="3995774" y="5848451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150" name="Text Placeholder 49"/>
          <p:cNvSpPr>
            <a:spLocks noGrp="1"/>
          </p:cNvSpPr>
          <p:nvPr>
            <p:ph type="body" sz="quarter" idx="58" hasCustomPrompt="1"/>
          </p:nvPr>
        </p:nvSpPr>
        <p:spPr>
          <a:xfrm>
            <a:off x="5095923" y="5532257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151" name="Text Placeholder 49"/>
          <p:cNvSpPr>
            <a:spLocks noGrp="1"/>
          </p:cNvSpPr>
          <p:nvPr>
            <p:ph type="body" sz="quarter" idx="59" hasCustomPrompt="1"/>
          </p:nvPr>
        </p:nvSpPr>
        <p:spPr>
          <a:xfrm>
            <a:off x="5095923" y="5848451"/>
            <a:ext cx="899999" cy="317873"/>
          </a:xfrm>
          <a:prstGeom prst="rect">
            <a:avLst/>
          </a:prstGeom>
        </p:spPr>
        <p:txBody>
          <a:bodyPr rtlCol="0"/>
          <a:lstStyle>
            <a:lvl1pPr rtl="0">
              <a:spcBef>
                <a:spcPts val="0"/>
              </a:spcBef>
              <a:defRPr sz="8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rt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52" name="Text Placeholder 49"/>
          <p:cNvSpPr>
            <a:spLocks noGrp="1"/>
          </p:cNvSpPr>
          <p:nvPr>
            <p:ph type="body" sz="quarter" idx="60" hasCustomPrompt="1"/>
          </p:nvPr>
        </p:nvSpPr>
        <p:spPr>
          <a:xfrm>
            <a:off x="6196074" y="5532257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153" name="Text Placeholder 49"/>
          <p:cNvSpPr>
            <a:spLocks noGrp="1"/>
          </p:cNvSpPr>
          <p:nvPr>
            <p:ph type="body" sz="quarter" idx="61" hasCustomPrompt="1"/>
          </p:nvPr>
        </p:nvSpPr>
        <p:spPr>
          <a:xfrm>
            <a:off x="6196074" y="5848451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154" name="Text Placeholder 49"/>
          <p:cNvSpPr>
            <a:spLocks noGrp="1"/>
          </p:cNvSpPr>
          <p:nvPr>
            <p:ph type="body" sz="quarter" idx="62" hasCustomPrompt="1"/>
          </p:nvPr>
        </p:nvSpPr>
        <p:spPr>
          <a:xfrm>
            <a:off x="7296221" y="5532257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155" name="Text Placeholder 49"/>
          <p:cNvSpPr>
            <a:spLocks noGrp="1"/>
          </p:cNvSpPr>
          <p:nvPr>
            <p:ph type="body" sz="quarter" idx="63" hasCustomPrompt="1"/>
          </p:nvPr>
        </p:nvSpPr>
        <p:spPr>
          <a:xfrm>
            <a:off x="7296221" y="5848451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156" name="Text Placeholder 49"/>
          <p:cNvSpPr>
            <a:spLocks noGrp="1"/>
          </p:cNvSpPr>
          <p:nvPr>
            <p:ph type="body" sz="quarter" idx="64" hasCustomPrompt="1"/>
          </p:nvPr>
        </p:nvSpPr>
        <p:spPr>
          <a:xfrm>
            <a:off x="8396371" y="5532257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157" name="Text Placeholder 49"/>
          <p:cNvSpPr>
            <a:spLocks noGrp="1"/>
          </p:cNvSpPr>
          <p:nvPr>
            <p:ph type="body" sz="quarter" idx="65" hasCustomPrompt="1"/>
          </p:nvPr>
        </p:nvSpPr>
        <p:spPr>
          <a:xfrm>
            <a:off x="8396371" y="5848451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158" name="Text Placeholder 49"/>
          <p:cNvSpPr>
            <a:spLocks noGrp="1"/>
          </p:cNvSpPr>
          <p:nvPr>
            <p:ph type="body" sz="quarter" idx="66" hasCustomPrompt="1"/>
          </p:nvPr>
        </p:nvSpPr>
        <p:spPr>
          <a:xfrm>
            <a:off x="9496517" y="5532257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159" name="Text Placeholder 49"/>
          <p:cNvSpPr>
            <a:spLocks noGrp="1"/>
          </p:cNvSpPr>
          <p:nvPr>
            <p:ph type="body" sz="quarter" idx="67" hasCustomPrompt="1"/>
          </p:nvPr>
        </p:nvSpPr>
        <p:spPr>
          <a:xfrm>
            <a:off x="9496517" y="5848451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160" name="Text Placeholder 49"/>
          <p:cNvSpPr>
            <a:spLocks noGrp="1"/>
          </p:cNvSpPr>
          <p:nvPr>
            <p:ph type="body" sz="quarter" idx="68" hasCustomPrompt="1"/>
          </p:nvPr>
        </p:nvSpPr>
        <p:spPr>
          <a:xfrm>
            <a:off x="10596667" y="5532257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161" name="Text Placeholder 49"/>
          <p:cNvSpPr>
            <a:spLocks noGrp="1"/>
          </p:cNvSpPr>
          <p:nvPr>
            <p:ph type="body" sz="quarter" idx="69" hasCustomPrompt="1"/>
          </p:nvPr>
        </p:nvSpPr>
        <p:spPr>
          <a:xfrm>
            <a:off x="10596667" y="5848451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162" name="Picture Placeholder 2"/>
          <p:cNvSpPr>
            <a:spLocks noGrp="1"/>
          </p:cNvSpPr>
          <p:nvPr>
            <p:ph type="pic" sz="quarter" idx="70"/>
          </p:nvPr>
        </p:nvSpPr>
        <p:spPr>
          <a:xfrm>
            <a:off x="695324" y="2950335"/>
            <a:ext cx="900000" cy="900000"/>
          </a:xfrm>
          <a:prstGeom prst="rect">
            <a:avLst/>
          </a:prstGeom>
        </p:spPr>
        <p:txBody>
          <a:bodyPr rtlCol="0"/>
          <a:lstStyle>
            <a:lvl1pPr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63" name="Picture Placeholder 2"/>
          <p:cNvSpPr>
            <a:spLocks noGrp="1"/>
          </p:cNvSpPr>
          <p:nvPr>
            <p:ph type="pic" sz="quarter" idx="71"/>
          </p:nvPr>
        </p:nvSpPr>
        <p:spPr>
          <a:xfrm>
            <a:off x="1795474" y="2950335"/>
            <a:ext cx="900000" cy="900000"/>
          </a:xfrm>
          <a:prstGeom prst="rect">
            <a:avLst/>
          </a:prstGeom>
        </p:spPr>
        <p:txBody>
          <a:bodyPr rtlCol="0"/>
          <a:lstStyle>
            <a:lvl1pPr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64" name="Picture Placeholder 2"/>
          <p:cNvSpPr>
            <a:spLocks noGrp="1"/>
          </p:cNvSpPr>
          <p:nvPr>
            <p:ph type="pic" sz="quarter" idx="72"/>
          </p:nvPr>
        </p:nvSpPr>
        <p:spPr>
          <a:xfrm>
            <a:off x="2895624" y="2950335"/>
            <a:ext cx="900000" cy="900000"/>
          </a:xfrm>
          <a:prstGeom prst="rect">
            <a:avLst/>
          </a:prstGeom>
        </p:spPr>
        <p:txBody>
          <a:bodyPr rtlCol="0"/>
          <a:lstStyle>
            <a:lvl1pPr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65" name="Picture Placeholder 2"/>
          <p:cNvSpPr>
            <a:spLocks noGrp="1"/>
          </p:cNvSpPr>
          <p:nvPr>
            <p:ph type="pic" sz="quarter" idx="73"/>
          </p:nvPr>
        </p:nvSpPr>
        <p:spPr>
          <a:xfrm>
            <a:off x="3995774" y="2950335"/>
            <a:ext cx="900000" cy="900000"/>
          </a:xfrm>
          <a:prstGeom prst="rect">
            <a:avLst/>
          </a:prstGeom>
        </p:spPr>
        <p:txBody>
          <a:bodyPr rtlCol="0"/>
          <a:lstStyle>
            <a:lvl1pPr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66" name="Picture Placeholder 2"/>
          <p:cNvSpPr>
            <a:spLocks noGrp="1"/>
          </p:cNvSpPr>
          <p:nvPr>
            <p:ph type="pic" sz="quarter" idx="74"/>
          </p:nvPr>
        </p:nvSpPr>
        <p:spPr>
          <a:xfrm>
            <a:off x="5095924" y="2950335"/>
            <a:ext cx="900000" cy="900000"/>
          </a:xfrm>
          <a:prstGeom prst="rect">
            <a:avLst/>
          </a:prstGeom>
        </p:spPr>
        <p:txBody>
          <a:bodyPr rtlCol="0"/>
          <a:lstStyle>
            <a:lvl1pPr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67" name="Picture Placeholder 2"/>
          <p:cNvSpPr>
            <a:spLocks noGrp="1"/>
          </p:cNvSpPr>
          <p:nvPr>
            <p:ph type="pic" sz="quarter" idx="75"/>
          </p:nvPr>
        </p:nvSpPr>
        <p:spPr>
          <a:xfrm>
            <a:off x="6196074" y="2950335"/>
            <a:ext cx="900000" cy="900000"/>
          </a:xfrm>
          <a:prstGeom prst="rect">
            <a:avLst/>
          </a:prstGeom>
        </p:spPr>
        <p:txBody>
          <a:bodyPr rtlCol="0"/>
          <a:lstStyle>
            <a:lvl1pPr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68" name="Picture Placeholder 2"/>
          <p:cNvSpPr>
            <a:spLocks noGrp="1"/>
          </p:cNvSpPr>
          <p:nvPr>
            <p:ph type="pic" sz="quarter" idx="76"/>
          </p:nvPr>
        </p:nvSpPr>
        <p:spPr>
          <a:xfrm>
            <a:off x="7296224" y="2950335"/>
            <a:ext cx="900000" cy="900000"/>
          </a:xfrm>
          <a:prstGeom prst="rect">
            <a:avLst/>
          </a:prstGeom>
        </p:spPr>
        <p:txBody>
          <a:bodyPr rtlCol="0"/>
          <a:lstStyle>
            <a:lvl1pPr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69" name="Picture Placeholder 2"/>
          <p:cNvSpPr>
            <a:spLocks noGrp="1"/>
          </p:cNvSpPr>
          <p:nvPr>
            <p:ph type="pic" sz="quarter" idx="77"/>
          </p:nvPr>
        </p:nvSpPr>
        <p:spPr>
          <a:xfrm>
            <a:off x="8396374" y="2950335"/>
            <a:ext cx="900000" cy="900000"/>
          </a:xfrm>
          <a:prstGeom prst="rect">
            <a:avLst/>
          </a:prstGeom>
        </p:spPr>
        <p:txBody>
          <a:bodyPr rtlCol="0"/>
          <a:lstStyle>
            <a:lvl1pPr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/>
              <a:t>Drag picture to placeholder or click icon to add</a:t>
            </a:r>
          </a:p>
        </p:txBody>
      </p:sp>
      <p:sp>
        <p:nvSpPr>
          <p:cNvPr id="170" name="Picture Placeholder 2"/>
          <p:cNvSpPr>
            <a:spLocks noGrp="1"/>
          </p:cNvSpPr>
          <p:nvPr>
            <p:ph type="pic" sz="quarter" idx="78"/>
          </p:nvPr>
        </p:nvSpPr>
        <p:spPr>
          <a:xfrm>
            <a:off x="9496524" y="2950335"/>
            <a:ext cx="900000" cy="900000"/>
          </a:xfrm>
          <a:prstGeom prst="rect">
            <a:avLst/>
          </a:prstGeom>
        </p:spPr>
        <p:txBody>
          <a:bodyPr rtlCol="0"/>
          <a:lstStyle>
            <a:lvl1pPr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/>
              <a:t>Drag picture to placeholder or click icon to add</a:t>
            </a:r>
          </a:p>
        </p:txBody>
      </p:sp>
      <p:sp>
        <p:nvSpPr>
          <p:cNvPr id="171" name="Picture Placeholder 2"/>
          <p:cNvSpPr>
            <a:spLocks noGrp="1"/>
          </p:cNvSpPr>
          <p:nvPr>
            <p:ph type="pic" sz="quarter" idx="79"/>
          </p:nvPr>
        </p:nvSpPr>
        <p:spPr>
          <a:xfrm>
            <a:off x="10596675" y="2950335"/>
            <a:ext cx="900000" cy="900000"/>
          </a:xfrm>
          <a:prstGeom prst="rect">
            <a:avLst/>
          </a:prstGeom>
        </p:spPr>
        <p:txBody>
          <a:bodyPr rtlCol="0"/>
          <a:lstStyle>
            <a:lvl1pPr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/>
              <a:t>Drag picture to placeholder or click icon to add</a:t>
            </a:r>
          </a:p>
        </p:txBody>
      </p:sp>
      <p:sp>
        <p:nvSpPr>
          <p:cNvPr id="172" name="Text Placeholder 49"/>
          <p:cNvSpPr>
            <a:spLocks noGrp="1"/>
          </p:cNvSpPr>
          <p:nvPr>
            <p:ph type="body" sz="quarter" idx="80" hasCustomPrompt="1"/>
          </p:nvPr>
        </p:nvSpPr>
        <p:spPr>
          <a:xfrm>
            <a:off x="695324" y="3850335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173" name="Text Placeholder 49"/>
          <p:cNvSpPr>
            <a:spLocks noGrp="1"/>
          </p:cNvSpPr>
          <p:nvPr>
            <p:ph type="body" sz="quarter" idx="81" hasCustomPrompt="1"/>
          </p:nvPr>
        </p:nvSpPr>
        <p:spPr>
          <a:xfrm>
            <a:off x="695324" y="4166529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174" name="Text Placeholder 49"/>
          <p:cNvSpPr>
            <a:spLocks noGrp="1"/>
          </p:cNvSpPr>
          <p:nvPr>
            <p:ph type="body" sz="quarter" idx="82" hasCustomPrompt="1"/>
          </p:nvPr>
        </p:nvSpPr>
        <p:spPr>
          <a:xfrm>
            <a:off x="1795474" y="3850335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175" name="Text Placeholder 49"/>
          <p:cNvSpPr>
            <a:spLocks noGrp="1"/>
          </p:cNvSpPr>
          <p:nvPr>
            <p:ph type="body" sz="quarter" idx="83" hasCustomPrompt="1"/>
          </p:nvPr>
        </p:nvSpPr>
        <p:spPr>
          <a:xfrm>
            <a:off x="1795474" y="4166529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176" name="Text Placeholder 49"/>
          <p:cNvSpPr>
            <a:spLocks noGrp="1"/>
          </p:cNvSpPr>
          <p:nvPr>
            <p:ph type="body" sz="quarter" idx="84" hasCustomPrompt="1"/>
          </p:nvPr>
        </p:nvSpPr>
        <p:spPr>
          <a:xfrm>
            <a:off x="2895624" y="3850335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177" name="Text Placeholder 49"/>
          <p:cNvSpPr>
            <a:spLocks noGrp="1"/>
          </p:cNvSpPr>
          <p:nvPr>
            <p:ph type="body" sz="quarter" idx="85" hasCustomPrompt="1"/>
          </p:nvPr>
        </p:nvSpPr>
        <p:spPr>
          <a:xfrm>
            <a:off x="2895624" y="4166529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178" name="Text Placeholder 49"/>
          <p:cNvSpPr>
            <a:spLocks noGrp="1"/>
          </p:cNvSpPr>
          <p:nvPr>
            <p:ph type="body" sz="quarter" idx="86" hasCustomPrompt="1"/>
          </p:nvPr>
        </p:nvSpPr>
        <p:spPr>
          <a:xfrm>
            <a:off x="3995774" y="3850335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179" name="Text Placeholder 49"/>
          <p:cNvSpPr>
            <a:spLocks noGrp="1"/>
          </p:cNvSpPr>
          <p:nvPr>
            <p:ph type="body" sz="quarter" idx="87" hasCustomPrompt="1"/>
          </p:nvPr>
        </p:nvSpPr>
        <p:spPr>
          <a:xfrm>
            <a:off x="3995774" y="4166529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180" name="Text Placeholder 49"/>
          <p:cNvSpPr>
            <a:spLocks noGrp="1"/>
          </p:cNvSpPr>
          <p:nvPr>
            <p:ph type="body" sz="quarter" idx="88" hasCustomPrompt="1"/>
          </p:nvPr>
        </p:nvSpPr>
        <p:spPr>
          <a:xfrm>
            <a:off x="5095923" y="3850335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181" name="Text Placeholder 49"/>
          <p:cNvSpPr>
            <a:spLocks noGrp="1"/>
          </p:cNvSpPr>
          <p:nvPr>
            <p:ph type="body" sz="quarter" idx="89" hasCustomPrompt="1"/>
          </p:nvPr>
        </p:nvSpPr>
        <p:spPr>
          <a:xfrm>
            <a:off x="5095923" y="4166529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182" name="Text Placeholder 49"/>
          <p:cNvSpPr>
            <a:spLocks noGrp="1"/>
          </p:cNvSpPr>
          <p:nvPr>
            <p:ph type="body" sz="quarter" idx="90" hasCustomPrompt="1"/>
          </p:nvPr>
        </p:nvSpPr>
        <p:spPr>
          <a:xfrm>
            <a:off x="6196074" y="3850335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183" name="Text Placeholder 49"/>
          <p:cNvSpPr>
            <a:spLocks noGrp="1"/>
          </p:cNvSpPr>
          <p:nvPr>
            <p:ph type="body" sz="quarter" idx="91" hasCustomPrompt="1"/>
          </p:nvPr>
        </p:nvSpPr>
        <p:spPr>
          <a:xfrm>
            <a:off x="6196074" y="4166529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184" name="Text Placeholder 49"/>
          <p:cNvSpPr>
            <a:spLocks noGrp="1"/>
          </p:cNvSpPr>
          <p:nvPr>
            <p:ph type="body" sz="quarter" idx="92" hasCustomPrompt="1"/>
          </p:nvPr>
        </p:nvSpPr>
        <p:spPr>
          <a:xfrm>
            <a:off x="7296221" y="3850335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185" name="Text Placeholder 49"/>
          <p:cNvSpPr>
            <a:spLocks noGrp="1"/>
          </p:cNvSpPr>
          <p:nvPr>
            <p:ph type="body" sz="quarter" idx="93" hasCustomPrompt="1"/>
          </p:nvPr>
        </p:nvSpPr>
        <p:spPr>
          <a:xfrm>
            <a:off x="7296221" y="4166529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186" name="Text Placeholder 49"/>
          <p:cNvSpPr>
            <a:spLocks noGrp="1"/>
          </p:cNvSpPr>
          <p:nvPr>
            <p:ph type="body" sz="quarter" idx="94" hasCustomPrompt="1"/>
          </p:nvPr>
        </p:nvSpPr>
        <p:spPr>
          <a:xfrm>
            <a:off x="8396371" y="3850335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187" name="Text Placeholder 49"/>
          <p:cNvSpPr>
            <a:spLocks noGrp="1"/>
          </p:cNvSpPr>
          <p:nvPr>
            <p:ph type="body" sz="quarter" idx="95" hasCustomPrompt="1"/>
          </p:nvPr>
        </p:nvSpPr>
        <p:spPr>
          <a:xfrm>
            <a:off x="8396371" y="4166529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188" name="Text Placeholder 49"/>
          <p:cNvSpPr>
            <a:spLocks noGrp="1"/>
          </p:cNvSpPr>
          <p:nvPr>
            <p:ph type="body" sz="quarter" idx="96" hasCustomPrompt="1"/>
          </p:nvPr>
        </p:nvSpPr>
        <p:spPr>
          <a:xfrm>
            <a:off x="9496517" y="3850335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189" name="Text Placeholder 49"/>
          <p:cNvSpPr>
            <a:spLocks noGrp="1"/>
          </p:cNvSpPr>
          <p:nvPr>
            <p:ph type="body" sz="quarter" idx="97" hasCustomPrompt="1"/>
          </p:nvPr>
        </p:nvSpPr>
        <p:spPr>
          <a:xfrm>
            <a:off x="9496517" y="4166529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190" name="Text Placeholder 49"/>
          <p:cNvSpPr>
            <a:spLocks noGrp="1"/>
          </p:cNvSpPr>
          <p:nvPr>
            <p:ph type="body" sz="quarter" idx="98" hasCustomPrompt="1"/>
          </p:nvPr>
        </p:nvSpPr>
        <p:spPr>
          <a:xfrm>
            <a:off x="10596667" y="3850335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191" name="Text Placeholder 49"/>
          <p:cNvSpPr>
            <a:spLocks noGrp="1"/>
          </p:cNvSpPr>
          <p:nvPr>
            <p:ph type="body" sz="quarter" idx="99" hasCustomPrompt="1"/>
          </p:nvPr>
        </p:nvSpPr>
        <p:spPr>
          <a:xfrm>
            <a:off x="10596667" y="4166529"/>
            <a:ext cx="899999" cy="317873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pic>
        <p:nvPicPr>
          <p:cNvPr id="95" name="Bild 9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фон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9000000" cy="861565"/>
          </a:xfrm>
        </p:spPr>
        <p:txBody>
          <a:bodyPr rtlCol="0" anchor="ctr"/>
          <a:lstStyle>
            <a:lvl1pPr>
              <a:defRPr sz="2200"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407" y="1049140"/>
            <a:ext cx="3193491" cy="5372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0140" y="612509"/>
            <a:ext cx="5551547" cy="6245491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75" hasCustomPrompt="1"/>
          </p:nvPr>
        </p:nvSpPr>
        <p:spPr>
          <a:xfrm>
            <a:off x="6137361" y="2303556"/>
            <a:ext cx="2236322" cy="508525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>
              <a:defRPr sz="16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Figure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76" hasCustomPrompt="1"/>
          </p:nvPr>
        </p:nvSpPr>
        <p:spPr>
          <a:xfrm>
            <a:off x="6137361" y="1268413"/>
            <a:ext cx="2236322" cy="814161"/>
          </a:xfrm>
          <a:prstGeom prst="rect">
            <a:avLst/>
          </a:prstGeom>
          <a:noFill/>
          <a:ln w="12700">
            <a:noFill/>
          </a:ln>
        </p:spPr>
        <p:txBody>
          <a:bodyPr tIns="0" rtlCol="0" anchor="t"/>
          <a:lstStyle>
            <a:lvl1pPr>
              <a:defRPr sz="66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ХХ%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77" hasCustomPrompt="1"/>
          </p:nvPr>
        </p:nvSpPr>
        <p:spPr>
          <a:xfrm>
            <a:off x="6137361" y="2063287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>
              <a:defRPr sz="1400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Unit of measurement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79"/>
          </p:nvPr>
        </p:nvSpPr>
        <p:spPr>
          <a:xfrm>
            <a:off x="836491" y="1976416"/>
            <a:ext cx="1972315" cy="3503634"/>
          </a:xfrm>
          <a:prstGeom prst="rect">
            <a:avLst/>
          </a:prstGeom>
        </p:spPr>
        <p:txBody>
          <a:bodyPr rtlCol="0"/>
          <a:lstStyle>
            <a:lvl1pPr>
              <a:defRPr sz="14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/>
              <a:t>Drag picture to placeholder or click icon to add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80"/>
          </p:nvPr>
        </p:nvSpPr>
        <p:spPr>
          <a:xfrm>
            <a:off x="2886716" y="1742690"/>
            <a:ext cx="2256716" cy="4002037"/>
          </a:xfrm>
          <a:prstGeom prst="rect">
            <a:avLst/>
          </a:prstGeom>
        </p:spPr>
        <p:txBody>
          <a:bodyPr rtlCol="0"/>
          <a:lstStyle>
            <a:lvl1pPr>
              <a:defRPr sz="14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/>
              <a:t>Drag picture to placeholder or click icon to add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81" hasCustomPrompt="1"/>
          </p:nvPr>
        </p:nvSpPr>
        <p:spPr>
          <a:xfrm>
            <a:off x="9260353" y="2303556"/>
            <a:ext cx="2236322" cy="508525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6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Figure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82" hasCustomPrompt="1"/>
          </p:nvPr>
        </p:nvSpPr>
        <p:spPr>
          <a:xfrm>
            <a:off x="9260353" y="1268413"/>
            <a:ext cx="2236322" cy="814161"/>
          </a:xfrm>
          <a:prstGeom prst="rect">
            <a:avLst/>
          </a:prstGeom>
          <a:noFill/>
          <a:ln w="12700">
            <a:noFill/>
          </a:ln>
        </p:spPr>
        <p:txBody>
          <a:bodyPr tIns="0" rtlCol="0" anchor="t"/>
          <a:lstStyle>
            <a:lvl1pPr>
              <a:defRPr sz="66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ХХ%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83" hasCustomPrompt="1"/>
          </p:nvPr>
        </p:nvSpPr>
        <p:spPr>
          <a:xfrm>
            <a:off x="9260353" y="2063287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 rtl="0">
              <a:defRPr sz="1400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Unit of measurement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84" hasCustomPrompt="1"/>
          </p:nvPr>
        </p:nvSpPr>
        <p:spPr>
          <a:xfrm>
            <a:off x="6137361" y="5657325"/>
            <a:ext cx="2236322" cy="508525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6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Figure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85" hasCustomPrompt="1"/>
          </p:nvPr>
        </p:nvSpPr>
        <p:spPr>
          <a:xfrm>
            <a:off x="6137361" y="4622182"/>
            <a:ext cx="2236322" cy="814161"/>
          </a:xfrm>
          <a:prstGeom prst="rect">
            <a:avLst/>
          </a:prstGeom>
          <a:noFill/>
          <a:ln w="12700">
            <a:noFill/>
          </a:ln>
        </p:spPr>
        <p:txBody>
          <a:bodyPr tIns="0" rtlCol="0" anchor="t"/>
          <a:lstStyle>
            <a:lvl1pPr>
              <a:defRPr sz="66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ХХ%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6137361" y="5417056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 rtl="0">
              <a:defRPr sz="1400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Unit of measurement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87" hasCustomPrompt="1"/>
          </p:nvPr>
        </p:nvSpPr>
        <p:spPr>
          <a:xfrm>
            <a:off x="9260353" y="5657325"/>
            <a:ext cx="2236322" cy="508525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6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Figure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88" hasCustomPrompt="1"/>
          </p:nvPr>
        </p:nvSpPr>
        <p:spPr>
          <a:xfrm>
            <a:off x="9260353" y="4622182"/>
            <a:ext cx="2236322" cy="814161"/>
          </a:xfrm>
          <a:prstGeom prst="rect">
            <a:avLst/>
          </a:prstGeom>
          <a:noFill/>
          <a:ln w="12700">
            <a:noFill/>
          </a:ln>
        </p:spPr>
        <p:txBody>
          <a:bodyPr tIns="0" rtlCol="0" anchor="t"/>
          <a:lstStyle>
            <a:lvl1pPr>
              <a:defRPr sz="66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ХХ%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89" hasCustomPrompt="1"/>
          </p:nvPr>
        </p:nvSpPr>
        <p:spPr>
          <a:xfrm>
            <a:off x="9260353" y="5417056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 rtl="0">
              <a:defRPr sz="1400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Unit of measurement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90" hasCustomPrompt="1"/>
          </p:nvPr>
        </p:nvSpPr>
        <p:spPr>
          <a:xfrm>
            <a:off x="6137361" y="3980440"/>
            <a:ext cx="2236322" cy="508525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6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Figure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91" hasCustomPrompt="1"/>
          </p:nvPr>
        </p:nvSpPr>
        <p:spPr>
          <a:xfrm>
            <a:off x="6137361" y="2945297"/>
            <a:ext cx="2236322" cy="814161"/>
          </a:xfrm>
          <a:prstGeom prst="rect">
            <a:avLst/>
          </a:prstGeom>
          <a:noFill/>
          <a:ln w="12700">
            <a:noFill/>
          </a:ln>
        </p:spPr>
        <p:txBody>
          <a:bodyPr tIns="0" rtlCol="0" anchor="t"/>
          <a:lstStyle>
            <a:lvl1pPr>
              <a:defRPr sz="66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ХХ%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92" hasCustomPrompt="1"/>
          </p:nvPr>
        </p:nvSpPr>
        <p:spPr>
          <a:xfrm>
            <a:off x="6137361" y="3740171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 rtl="0">
              <a:defRPr sz="1400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Unit of measurement</a:t>
            </a:r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93" hasCustomPrompt="1"/>
          </p:nvPr>
        </p:nvSpPr>
        <p:spPr>
          <a:xfrm>
            <a:off x="9260353" y="3980440"/>
            <a:ext cx="2236322" cy="508525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6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Figure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94" hasCustomPrompt="1"/>
          </p:nvPr>
        </p:nvSpPr>
        <p:spPr>
          <a:xfrm>
            <a:off x="9260353" y="2945297"/>
            <a:ext cx="2236322" cy="814161"/>
          </a:xfrm>
          <a:prstGeom prst="rect">
            <a:avLst/>
          </a:prstGeom>
          <a:noFill/>
          <a:ln w="12700">
            <a:noFill/>
          </a:ln>
        </p:spPr>
        <p:txBody>
          <a:bodyPr tIns="0" rtlCol="0" anchor="t"/>
          <a:lstStyle>
            <a:lvl1pPr>
              <a:defRPr sz="66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ХХ%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95" hasCustomPrompt="1"/>
          </p:nvPr>
        </p:nvSpPr>
        <p:spPr>
          <a:xfrm>
            <a:off x="9260353" y="3740171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 rtl="0">
              <a:defRPr sz="1400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Unit of measurement</a:t>
            </a:r>
            <a:endParaRPr lang="en-US" dirty="0"/>
          </a:p>
        </p:txBody>
      </p:sp>
      <p:pic>
        <p:nvPicPr>
          <p:cNvPr id="39" name="Bild 3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886" y="1214596"/>
            <a:ext cx="8758099" cy="519345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9000000" cy="861565"/>
          </a:xfrm>
        </p:spPr>
        <p:txBody>
          <a:bodyPr rtlCol="0" anchor="ctr"/>
          <a:lstStyle>
            <a:lvl1pPr>
              <a:defRPr sz="2200"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80"/>
          </p:nvPr>
        </p:nvSpPr>
        <p:spPr>
          <a:xfrm>
            <a:off x="1223567" y="1810306"/>
            <a:ext cx="6138015" cy="3847019"/>
          </a:xfrm>
          <a:prstGeom prst="rect">
            <a:avLst/>
          </a:prstGeom>
        </p:spPr>
        <p:txBody>
          <a:bodyPr rtlCol="0"/>
          <a:lstStyle>
            <a:lvl1pPr>
              <a:defRPr sz="14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/>
              <a:t>Drag picture to placeholder or click icon to add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81" hasCustomPrompt="1"/>
          </p:nvPr>
        </p:nvSpPr>
        <p:spPr>
          <a:xfrm>
            <a:off x="8799443" y="2303556"/>
            <a:ext cx="2697232" cy="508525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6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Figure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82" hasCustomPrompt="1"/>
          </p:nvPr>
        </p:nvSpPr>
        <p:spPr>
          <a:xfrm>
            <a:off x="8799443" y="1268413"/>
            <a:ext cx="2697232" cy="814161"/>
          </a:xfrm>
          <a:prstGeom prst="rect">
            <a:avLst/>
          </a:prstGeom>
          <a:noFill/>
          <a:ln w="12700">
            <a:noFill/>
          </a:ln>
        </p:spPr>
        <p:txBody>
          <a:bodyPr tIns="0" rtlCol="0" anchor="t"/>
          <a:lstStyle>
            <a:lvl1pPr>
              <a:defRPr sz="66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ХХ%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83" hasCustomPrompt="1"/>
          </p:nvPr>
        </p:nvSpPr>
        <p:spPr>
          <a:xfrm>
            <a:off x="8799443" y="2063287"/>
            <a:ext cx="2697232" cy="240269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 rtl="0">
              <a:defRPr sz="1400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Unit of measurement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87" hasCustomPrompt="1"/>
          </p:nvPr>
        </p:nvSpPr>
        <p:spPr>
          <a:xfrm>
            <a:off x="8799443" y="5657325"/>
            <a:ext cx="2697232" cy="508525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6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Figure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88" hasCustomPrompt="1"/>
          </p:nvPr>
        </p:nvSpPr>
        <p:spPr>
          <a:xfrm>
            <a:off x="8799443" y="4622182"/>
            <a:ext cx="2697232" cy="814161"/>
          </a:xfrm>
          <a:prstGeom prst="rect">
            <a:avLst/>
          </a:prstGeom>
          <a:noFill/>
          <a:ln w="12700">
            <a:noFill/>
          </a:ln>
        </p:spPr>
        <p:txBody>
          <a:bodyPr tIns="0" rtlCol="0" anchor="t"/>
          <a:lstStyle>
            <a:lvl1pPr>
              <a:defRPr sz="66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ХХ%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89" hasCustomPrompt="1"/>
          </p:nvPr>
        </p:nvSpPr>
        <p:spPr>
          <a:xfrm>
            <a:off x="8799443" y="5417056"/>
            <a:ext cx="2697232" cy="240269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 rtl="0">
              <a:defRPr sz="1400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Unit of measurement</a:t>
            </a:r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93" hasCustomPrompt="1"/>
          </p:nvPr>
        </p:nvSpPr>
        <p:spPr>
          <a:xfrm>
            <a:off x="8799443" y="3980440"/>
            <a:ext cx="2697232" cy="508525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6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Figure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94" hasCustomPrompt="1"/>
          </p:nvPr>
        </p:nvSpPr>
        <p:spPr>
          <a:xfrm>
            <a:off x="8799443" y="2945297"/>
            <a:ext cx="2697232" cy="814161"/>
          </a:xfrm>
          <a:prstGeom prst="rect">
            <a:avLst/>
          </a:prstGeom>
          <a:noFill/>
          <a:ln w="12700">
            <a:noFill/>
          </a:ln>
        </p:spPr>
        <p:txBody>
          <a:bodyPr tIns="0" rtlCol="0" anchor="t"/>
          <a:lstStyle>
            <a:lvl1pPr>
              <a:defRPr sz="66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ХХ%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95" hasCustomPrompt="1"/>
          </p:nvPr>
        </p:nvSpPr>
        <p:spPr>
          <a:xfrm>
            <a:off x="8799443" y="3740171"/>
            <a:ext cx="2697232" cy="240269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 rtl="0">
              <a:defRPr sz="1400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Unit of measurement</a:t>
            </a:r>
            <a:endParaRPr lang="en-US" dirty="0"/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казатели 6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659831" y="1264918"/>
            <a:ext cx="2123731" cy="33250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rtlCol="0" anchor="t"/>
          <a:lstStyle>
            <a:lvl1pPr>
              <a:defRPr sz="16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Indicator 2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516387" y="1264918"/>
            <a:ext cx="2123731" cy="33250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rtlCol="0" anchor="t"/>
          <a:lstStyle>
            <a:lvl1pPr rtl="0">
              <a:defRPr sz="16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Indicator 3</a:t>
            </a:r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9372943" y="1264918"/>
            <a:ext cx="2123731" cy="33250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rtlCol="0"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Indicator 4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59831" y="1597427"/>
            <a:ext cx="2123731" cy="581380"/>
          </a:xfrm>
          <a:prstGeom prst="rect">
            <a:avLst/>
          </a:prstGeom>
          <a:ln w="12700">
            <a:solidFill>
              <a:schemeClr val="accent3"/>
            </a:solidFill>
          </a:ln>
        </p:spPr>
        <p:txBody>
          <a:bodyPr rtlCol="0" anchor="ctr"/>
          <a:lstStyle>
            <a:lvl1pPr>
              <a:defRPr sz="20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59831" y="2178807"/>
            <a:ext cx="2123731" cy="581380"/>
          </a:xfrm>
          <a:prstGeom prst="rect">
            <a:avLst/>
          </a:prstGeom>
          <a:ln w="12700">
            <a:solidFill>
              <a:schemeClr val="accent3"/>
            </a:solidFill>
          </a:ln>
        </p:spPr>
        <p:txBody>
          <a:bodyPr rtlCol="0" anchor="ctr"/>
          <a:lstStyle>
            <a:lvl1pPr>
              <a:defRPr sz="20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659831" y="2760187"/>
            <a:ext cx="2123731" cy="747634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</p:spPr>
        <p:txBody>
          <a:bodyPr rtlCol="0" anchor="ctr"/>
          <a:lstStyle>
            <a:lvl1pPr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Deviation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516387" y="1597427"/>
            <a:ext cx="2123731" cy="581380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 rtlCol="0" anchor="ctr"/>
          <a:lstStyle>
            <a:lvl1pPr rtl="0">
              <a:defRPr sz="20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516387" y="2178807"/>
            <a:ext cx="2123731" cy="581380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 rtlCol="0" anchor="ctr"/>
          <a:lstStyle>
            <a:lvl1pPr rtl="0">
              <a:defRPr sz="20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516387" y="2760187"/>
            <a:ext cx="2123731" cy="747634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</p:spPr>
        <p:txBody>
          <a:bodyPr rtlCol="0" anchor="ctr"/>
          <a:lstStyle>
            <a:lvl1pPr rtl="0"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Deviation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372943" y="1597427"/>
            <a:ext cx="2123731" cy="58138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rtlCol="0" anchor="ctr"/>
          <a:lstStyle>
            <a:lvl1pPr rtl="0">
              <a:defRPr sz="20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9372943" y="2178807"/>
            <a:ext cx="2123731" cy="58138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rtlCol="0" anchor="ctr"/>
          <a:lstStyle>
            <a:lvl1pPr rtl="0">
              <a:defRPr sz="20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9372943" y="2760187"/>
            <a:ext cx="2123731" cy="74763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rtlCol="0" anchor="ctr"/>
          <a:lstStyle>
            <a:lvl1pPr rtl="0"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Deviation</a:t>
            </a:r>
            <a:endParaRPr lang="en-US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3659831" y="3922949"/>
            <a:ext cx="2123731" cy="33250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rtlCol="0" anchor="t"/>
          <a:lstStyle>
            <a:lvl1pPr rtl="0">
              <a:defRPr sz="16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Indicator 6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516387" y="3922949"/>
            <a:ext cx="2123731" cy="33250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rtlCol="0" anchor="t"/>
          <a:lstStyle>
            <a:lvl1pPr rtl="0">
              <a:defRPr sz="16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Indicator 7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372943" y="3922949"/>
            <a:ext cx="2123731" cy="33250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rtlCol="0"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Indicator 8</a:t>
            </a:r>
            <a:endParaRPr lang="en-US" dirty="0"/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3659831" y="4255458"/>
            <a:ext cx="2123731" cy="581380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 rtlCol="0" anchor="ctr"/>
          <a:lstStyle>
            <a:lvl1pPr rtl="0">
              <a:defRPr sz="20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3659831" y="4836838"/>
            <a:ext cx="2123731" cy="581380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 rtlCol="0" anchor="ctr"/>
          <a:lstStyle>
            <a:lvl1pPr rtl="0">
              <a:defRPr sz="20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3659831" y="5418218"/>
            <a:ext cx="2123731" cy="747634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</p:spPr>
        <p:txBody>
          <a:bodyPr rtlCol="0" anchor="ctr"/>
          <a:lstStyle>
            <a:lvl1pPr rtl="0"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Deviation</a:t>
            </a:r>
            <a:endParaRPr lang="en-US" dirty="0"/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6516387" y="4255458"/>
            <a:ext cx="2123731" cy="58138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rtlCol="0" anchor="ctr"/>
          <a:lstStyle>
            <a:lvl1pPr rtl="0">
              <a:defRPr sz="20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6516387" y="4836838"/>
            <a:ext cx="2123731" cy="58138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rtlCol="0" anchor="ctr"/>
          <a:lstStyle>
            <a:lvl1pPr rtl="0">
              <a:defRPr sz="20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6516387" y="5418218"/>
            <a:ext cx="2123731" cy="74763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rtlCol="0" anchor="ctr"/>
          <a:lstStyle>
            <a:lvl1pPr rtl="0"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Deviation</a:t>
            </a:r>
            <a:endParaRPr lang="en-US" dirty="0"/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9372943" y="4255458"/>
            <a:ext cx="2123731" cy="581380"/>
          </a:xfrm>
          <a:prstGeom prst="rect">
            <a:avLst/>
          </a:prstGeom>
          <a:ln w="12700">
            <a:solidFill>
              <a:schemeClr val="accent3"/>
            </a:solidFill>
          </a:ln>
        </p:spPr>
        <p:txBody>
          <a:bodyPr rtlCol="0" anchor="ctr"/>
          <a:lstStyle>
            <a:lvl1pPr rtl="0">
              <a:defRPr sz="20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9372943" y="4836838"/>
            <a:ext cx="2123731" cy="581380"/>
          </a:xfrm>
          <a:prstGeom prst="rect">
            <a:avLst/>
          </a:prstGeom>
          <a:ln w="12700">
            <a:solidFill>
              <a:schemeClr val="accent3"/>
            </a:solidFill>
          </a:ln>
        </p:spPr>
        <p:txBody>
          <a:bodyPr rtlCol="0" anchor="ctr"/>
          <a:lstStyle>
            <a:lvl1pPr rtl="0">
              <a:defRPr sz="20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9372943" y="5418218"/>
            <a:ext cx="2123731" cy="747634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</p:spPr>
        <p:txBody>
          <a:bodyPr rtlCol="0" anchor="ctr"/>
          <a:lstStyle>
            <a:lvl1pPr rtl="0"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Deviation</a:t>
            </a:r>
            <a:endParaRPr lang="en-US" dirty="0"/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53" hasCustomPrompt="1"/>
          </p:nvPr>
        </p:nvSpPr>
        <p:spPr>
          <a:xfrm>
            <a:off x="587375" y="1268414"/>
            <a:ext cx="2720215" cy="4897438"/>
          </a:xfrm>
          <a:prstGeom prst="rect">
            <a:avLst/>
          </a:prstGeom>
        </p:spPr>
        <p:txBody>
          <a:bodyPr rtlCol="0" anchor="t"/>
          <a:lstStyle>
            <a:lvl1pPr algn="l">
              <a:defRPr sz="18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9000000" cy="861565"/>
          </a:xfrm>
        </p:spPr>
        <p:txBody>
          <a:bodyPr rtlCol="0" anchor="ctr"/>
          <a:lstStyle>
            <a:lvl1pPr>
              <a:defRPr sz="2200"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pic>
        <p:nvPicPr>
          <p:cNvPr id="36" name="Bild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казатели 3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532969" y="1268414"/>
            <a:ext cx="2504316" cy="489743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rtlCol="0" anchor="ctr"/>
          <a:lstStyle>
            <a:lvl1pPr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3668997" y="1409706"/>
            <a:ext cx="2236322" cy="380063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Indicator 2</a:t>
            </a:r>
            <a:endParaRPr lang="en-US" dirty="0"/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668997" y="2112801"/>
            <a:ext cx="2236322" cy="954534"/>
          </a:xfrm>
          <a:prstGeom prst="rect">
            <a:avLst/>
          </a:prstGeom>
          <a:noFill/>
          <a:ln w="12700">
            <a:noFill/>
          </a:ln>
        </p:spPr>
        <p:txBody>
          <a:bodyPr rtlCol="0" anchor="b"/>
          <a:lstStyle>
            <a:lvl1pPr>
              <a:defRPr sz="32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X XXX XXX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3668997" y="3209030"/>
            <a:ext cx="2236322" cy="954534"/>
          </a:xfrm>
          <a:prstGeom prst="rect">
            <a:avLst/>
          </a:prstGeom>
          <a:noFill/>
          <a:ln w="12700">
            <a:noFill/>
          </a:ln>
        </p:spPr>
        <p:txBody>
          <a:bodyPr rtlCol="0" anchor="b"/>
          <a:lstStyle>
            <a:lvl1pPr>
              <a:defRPr sz="3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X XXX XXX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668997" y="4743678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>
              <a:defRPr sz="8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ХХ%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6262664" y="1268414"/>
            <a:ext cx="2504316" cy="4897436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rtlCol="0" anchor="ctr"/>
          <a:lstStyle>
            <a:lvl1pPr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6398692" y="1409706"/>
            <a:ext cx="2236322" cy="380063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Indicator 3</a:t>
            </a:r>
            <a:endParaRPr lang="en-US" dirty="0"/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6398692" y="2112801"/>
            <a:ext cx="2236322" cy="954534"/>
          </a:xfrm>
          <a:prstGeom prst="rect">
            <a:avLst/>
          </a:prstGeom>
          <a:noFill/>
          <a:ln w="12700">
            <a:noFill/>
          </a:ln>
        </p:spPr>
        <p:txBody>
          <a:bodyPr rtlCol="0" anchor="b"/>
          <a:lstStyle>
            <a:lvl1pPr>
              <a:defRPr sz="32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X XXX XXX</a:t>
            </a:r>
          </a:p>
        </p:txBody>
      </p:sp>
      <p:sp>
        <p:nvSpPr>
          <p:cNvPr id="68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6398692" y="3209030"/>
            <a:ext cx="2236322" cy="954534"/>
          </a:xfrm>
          <a:prstGeom prst="rect">
            <a:avLst/>
          </a:prstGeom>
          <a:noFill/>
          <a:ln w="12700">
            <a:noFill/>
          </a:ln>
        </p:spPr>
        <p:txBody>
          <a:bodyPr rtlCol="0" anchor="b"/>
          <a:lstStyle>
            <a:lvl1pPr>
              <a:defRPr sz="3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X XXX XXX</a:t>
            </a:r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6398692" y="4743678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>
              <a:defRPr sz="8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ХХ%</a:t>
            </a:r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8992359" y="1268414"/>
            <a:ext cx="2504316" cy="4897436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txBody>
          <a:bodyPr rtlCol="0" anchor="ctr"/>
          <a:lstStyle>
            <a:lvl1pPr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128387" y="1409706"/>
            <a:ext cx="2236322" cy="380063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Indicator 4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9128387" y="2112801"/>
            <a:ext cx="2236322" cy="954534"/>
          </a:xfrm>
          <a:prstGeom prst="rect">
            <a:avLst/>
          </a:prstGeom>
          <a:noFill/>
          <a:ln w="12700">
            <a:noFill/>
          </a:ln>
        </p:spPr>
        <p:txBody>
          <a:bodyPr rtlCol="0" anchor="b"/>
          <a:lstStyle>
            <a:lvl1pPr>
              <a:defRPr sz="32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X XXX XXX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9128387" y="3209030"/>
            <a:ext cx="2236322" cy="954534"/>
          </a:xfrm>
          <a:prstGeom prst="rect">
            <a:avLst/>
          </a:prstGeom>
          <a:noFill/>
          <a:ln w="12700">
            <a:noFill/>
          </a:ln>
        </p:spPr>
        <p:txBody>
          <a:bodyPr rtlCol="0" anchor="b"/>
          <a:lstStyle>
            <a:lvl1pPr>
              <a:defRPr sz="3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X XXX XXX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9128387" y="4743678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>
              <a:defRPr sz="8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ХХ%</a:t>
            </a:r>
          </a:p>
        </p:txBody>
      </p:sp>
      <p:sp>
        <p:nvSpPr>
          <p:cNvPr id="8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3666966" y="2111547"/>
            <a:ext cx="2236322" cy="375674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3666966" y="3209030"/>
            <a:ext cx="2236322" cy="372325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8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3666966" y="4418111"/>
            <a:ext cx="2236322" cy="372325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lang="en-US" sz="1600" b="0" i="0" kern="12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Deviation</a:t>
            </a:r>
            <a:endParaRPr lang="en-US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6396661" y="2111547"/>
            <a:ext cx="2236322" cy="375674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6396661" y="3209030"/>
            <a:ext cx="2236322" cy="372325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9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6396661" y="4418111"/>
            <a:ext cx="2236322" cy="372325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lang="en-US" sz="1600" b="0" i="0" kern="12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Deviation</a:t>
            </a:r>
            <a:endParaRPr lang="en-US" dirty="0"/>
          </a:p>
        </p:txBody>
      </p:sp>
      <p:sp>
        <p:nvSpPr>
          <p:cNvPr id="9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9128387" y="2111547"/>
            <a:ext cx="2236322" cy="375674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92" name="Text Placeholder 3"/>
          <p:cNvSpPr>
            <a:spLocks noGrp="1"/>
          </p:cNvSpPr>
          <p:nvPr>
            <p:ph type="body" sz="quarter" idx="51" hasCustomPrompt="1"/>
          </p:nvPr>
        </p:nvSpPr>
        <p:spPr>
          <a:xfrm>
            <a:off x="9128387" y="3209030"/>
            <a:ext cx="2236322" cy="372325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93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9128387" y="4418111"/>
            <a:ext cx="2236322" cy="372325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lang="en-US" sz="1600" b="0" i="0" kern="12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lang="en-US" dirty="0" smtClean="0"/>
              <a:t>Deviation</a:t>
            </a:r>
            <a:endParaRPr lang="en-US" dirty="0"/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53" hasCustomPrompt="1"/>
          </p:nvPr>
        </p:nvSpPr>
        <p:spPr>
          <a:xfrm>
            <a:off x="587375" y="1268414"/>
            <a:ext cx="2720215" cy="4897438"/>
          </a:xfrm>
          <a:prstGeom prst="rect">
            <a:avLst/>
          </a:prstGeom>
        </p:spPr>
        <p:txBody>
          <a:bodyPr rtlCol="0" anchor="t"/>
          <a:lstStyle>
            <a:lvl1pPr algn="l">
              <a:defRPr sz="18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9000000" cy="861565"/>
          </a:xfrm>
        </p:spPr>
        <p:txBody>
          <a:bodyPr rtlCol="0" anchor="ctr"/>
          <a:lstStyle>
            <a:lvl1pPr>
              <a:defRPr sz="2200"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pic>
        <p:nvPicPr>
          <p:cNvPr id="31" name="Bild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казатели 1 +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1344051" y="1560101"/>
            <a:ext cx="2236322" cy="332509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algn="ctr">
              <a:defRPr sz="16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Indicator 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54" hasCustomPrompt="1"/>
          </p:nvPr>
        </p:nvSpPr>
        <p:spPr>
          <a:xfrm>
            <a:off x="695795" y="2935634"/>
            <a:ext cx="1857563" cy="1857563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algn="ctr">
              <a:defRPr sz="48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XXX</a:t>
            </a:r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55" hasCustomPrompt="1"/>
          </p:nvPr>
        </p:nvSpPr>
        <p:spPr>
          <a:xfrm>
            <a:off x="2313500" y="2521156"/>
            <a:ext cx="2686519" cy="2686517"/>
          </a:xfrm>
          <a:prstGeom prst="ellipse">
            <a:avLst/>
          </a:prstGeom>
          <a:solidFill>
            <a:schemeClr val="accent1"/>
          </a:solidFill>
        </p:spPr>
        <p:txBody>
          <a:bodyPr rtlCol="0" anchor="ctr"/>
          <a:lstStyle>
            <a:lvl1pPr algn="ctr">
              <a:defRPr sz="60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XXX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951986" y="5427716"/>
            <a:ext cx="1361514" cy="250969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algn="ctr">
              <a:defRPr sz="1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2016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2976002" y="5427717"/>
            <a:ext cx="1361514" cy="250970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algn="ctr">
              <a:defRPr sz="1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2017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58" hasCustomPrompt="1"/>
          </p:nvPr>
        </p:nvSpPr>
        <p:spPr>
          <a:xfrm>
            <a:off x="5389801" y="1560101"/>
            <a:ext cx="1687917" cy="250969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algn="ctr" rtl="0">
              <a:defRPr sz="16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Indicator 2</a:t>
            </a:r>
            <a:endParaRPr lang="en-US" dirty="0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59" hasCustomPrompt="1"/>
          </p:nvPr>
        </p:nvSpPr>
        <p:spPr>
          <a:xfrm>
            <a:off x="5607700" y="2547326"/>
            <a:ext cx="1252119" cy="1252119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algn="ctr">
              <a:defRPr sz="32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XXX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60" hasCustomPrompt="1"/>
          </p:nvPr>
        </p:nvSpPr>
        <p:spPr>
          <a:xfrm>
            <a:off x="5447101" y="3634358"/>
            <a:ext cx="1573317" cy="1573315"/>
          </a:xfrm>
          <a:prstGeom prst="ellipse">
            <a:avLst/>
          </a:prstGeom>
          <a:solidFill>
            <a:schemeClr val="accent1"/>
          </a:solidFill>
        </p:spPr>
        <p:txBody>
          <a:bodyPr rtlCol="0" anchor="ctr"/>
          <a:lstStyle>
            <a:lvl1pPr algn="ctr">
              <a:defRPr sz="40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XXX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61" hasCustomPrompt="1"/>
          </p:nvPr>
        </p:nvSpPr>
        <p:spPr>
          <a:xfrm>
            <a:off x="5719942" y="2122994"/>
            <a:ext cx="1027635" cy="250969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algn="ctr">
              <a:defRPr sz="1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2016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62" hasCustomPrompt="1"/>
          </p:nvPr>
        </p:nvSpPr>
        <p:spPr>
          <a:xfrm>
            <a:off x="5719942" y="5427717"/>
            <a:ext cx="1027635" cy="250969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algn="ctr">
              <a:defRPr sz="1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2017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63" hasCustomPrompt="1"/>
          </p:nvPr>
        </p:nvSpPr>
        <p:spPr>
          <a:xfrm>
            <a:off x="7627199" y="1560101"/>
            <a:ext cx="1687917" cy="250969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algn="ctr" rtl="0">
              <a:defRPr sz="16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Indicator 2</a:t>
            </a:r>
            <a:endParaRPr lang="en-US" dirty="0"/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65" hasCustomPrompt="1"/>
          </p:nvPr>
        </p:nvSpPr>
        <p:spPr>
          <a:xfrm>
            <a:off x="7684499" y="2547326"/>
            <a:ext cx="1573317" cy="1573315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algn="ctr">
              <a:defRPr sz="40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XXX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64" hasCustomPrompt="1"/>
          </p:nvPr>
        </p:nvSpPr>
        <p:spPr>
          <a:xfrm>
            <a:off x="7845098" y="3886879"/>
            <a:ext cx="1252119" cy="1252119"/>
          </a:xfrm>
          <a:prstGeom prst="ellipse">
            <a:avLst/>
          </a:prstGeom>
          <a:solidFill>
            <a:schemeClr val="accent3"/>
          </a:solidFill>
        </p:spPr>
        <p:txBody>
          <a:bodyPr rtlCol="0" anchor="ctr"/>
          <a:lstStyle>
            <a:lvl1pPr algn="ctr">
              <a:defRPr sz="32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XXX</a:t>
            </a:r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66" hasCustomPrompt="1"/>
          </p:nvPr>
        </p:nvSpPr>
        <p:spPr>
          <a:xfrm>
            <a:off x="7957340" y="2122994"/>
            <a:ext cx="1027635" cy="250969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algn="ctr">
              <a:defRPr sz="1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2016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67" hasCustomPrompt="1"/>
          </p:nvPr>
        </p:nvSpPr>
        <p:spPr>
          <a:xfrm>
            <a:off x="7957340" y="5427717"/>
            <a:ext cx="1027635" cy="250969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algn="ctr">
              <a:defRPr sz="1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2017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68" hasCustomPrompt="1"/>
          </p:nvPr>
        </p:nvSpPr>
        <p:spPr>
          <a:xfrm>
            <a:off x="9864598" y="1560101"/>
            <a:ext cx="1687917" cy="250969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algn="ctr" rtl="0">
              <a:defRPr sz="16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Indicator 2</a:t>
            </a:r>
            <a:endParaRPr lang="en-US" dirty="0"/>
          </a:p>
        </p:txBody>
      </p:sp>
      <p:sp>
        <p:nvSpPr>
          <p:cNvPr id="80" name="Text Placeholder 4"/>
          <p:cNvSpPr>
            <a:spLocks noGrp="1"/>
          </p:cNvSpPr>
          <p:nvPr>
            <p:ph type="body" sz="quarter" idx="69" hasCustomPrompt="1"/>
          </p:nvPr>
        </p:nvSpPr>
        <p:spPr>
          <a:xfrm>
            <a:off x="10082497" y="2547326"/>
            <a:ext cx="1252119" cy="1252119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algn="ctr">
              <a:defRPr sz="32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XXX</a:t>
            </a:r>
          </a:p>
        </p:txBody>
      </p:sp>
      <p:sp>
        <p:nvSpPr>
          <p:cNvPr id="81" name="Text Placeholder 4"/>
          <p:cNvSpPr>
            <a:spLocks noGrp="1"/>
          </p:cNvSpPr>
          <p:nvPr>
            <p:ph type="body" sz="quarter" idx="70" hasCustomPrompt="1"/>
          </p:nvPr>
        </p:nvSpPr>
        <p:spPr>
          <a:xfrm>
            <a:off x="9921898" y="3634358"/>
            <a:ext cx="1573317" cy="1573315"/>
          </a:xfrm>
          <a:prstGeom prst="ellipse">
            <a:avLst/>
          </a:prstGeom>
          <a:solidFill>
            <a:schemeClr val="accent1"/>
          </a:solidFill>
        </p:spPr>
        <p:txBody>
          <a:bodyPr rtlCol="0" anchor="ctr"/>
          <a:lstStyle>
            <a:lvl1pPr algn="ctr">
              <a:defRPr sz="40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XXX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71" hasCustomPrompt="1"/>
          </p:nvPr>
        </p:nvSpPr>
        <p:spPr>
          <a:xfrm>
            <a:off x="10194739" y="2122994"/>
            <a:ext cx="1027635" cy="250969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algn="ctr">
              <a:defRPr sz="1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2016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72" hasCustomPrompt="1"/>
          </p:nvPr>
        </p:nvSpPr>
        <p:spPr>
          <a:xfrm>
            <a:off x="10194739" y="5427717"/>
            <a:ext cx="1027635" cy="250969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algn="ctr">
              <a:defRPr sz="1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2017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587375" y="0"/>
            <a:ext cx="9000000" cy="861565"/>
          </a:xfrm>
        </p:spPr>
        <p:txBody>
          <a:bodyPr rtlCol="0" anchor="ctr"/>
          <a:lstStyle>
            <a:lvl1pPr>
              <a:defRPr sz="2200"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3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казатели 8 карточе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-1"/>
            <a:ext cx="12191992" cy="6788727"/>
          </a:xfrm>
          <a:prstGeom prst="rect">
            <a:avLst/>
          </a:prstGeom>
          <a:solidFill>
            <a:srgbClr val="EE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7" name="Rectangle 46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rgbClr val="E0E8EB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95325" y="1268414"/>
            <a:ext cx="2504316" cy="23612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rtlCol="0" anchor="ctr"/>
          <a:lstStyle>
            <a:lvl1pPr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831353" y="2524539"/>
            <a:ext cx="2236322" cy="508525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>
              <a:defRPr sz="16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Indicator</a:t>
            </a:r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831353" y="1268413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tIns="0" rtlCol="0" anchor="t"/>
          <a:lstStyle>
            <a:lvl1pPr>
              <a:defRPr sz="80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ХХI</a:t>
            </a:r>
            <a:endParaRPr lang="en-US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831353" y="2183422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 rtl="0">
              <a:defRPr sz="1400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Unit of measurement</a:t>
            </a:r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831353" y="3075266"/>
            <a:ext cx="2236322" cy="495766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>
              <a:defRPr sz="36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+ХХХ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695325" y="3804585"/>
            <a:ext cx="2504316" cy="23612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rtlCol="0" anchor="ctr"/>
          <a:lstStyle>
            <a:lvl1pPr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831353" y="5060710"/>
            <a:ext cx="2236322" cy="508525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6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Indicator</a:t>
            </a:r>
            <a:endParaRPr lang="en-US" dirty="0"/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51" hasCustomPrompt="1"/>
          </p:nvPr>
        </p:nvSpPr>
        <p:spPr>
          <a:xfrm>
            <a:off x="831353" y="3804584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tIns="0" rtlCol="0" anchor="t"/>
          <a:lstStyle>
            <a:lvl1pPr>
              <a:defRPr sz="80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ХХ%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831353" y="4719593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 rtl="0">
              <a:defRPr sz="1400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Unit of measurement</a:t>
            </a:r>
            <a:endParaRPr lang="en-US" dirty="0"/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831353" y="5611437"/>
            <a:ext cx="2236322" cy="495766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>
              <a:defRPr sz="36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+ХХХ</a:t>
            </a:r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3461003" y="1268414"/>
            <a:ext cx="2504316" cy="23612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rtlCol="0" anchor="ctr"/>
          <a:lstStyle>
            <a:lvl1pPr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 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3597031" y="2524539"/>
            <a:ext cx="2236322" cy="508525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6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Indicator</a:t>
            </a:r>
            <a:endParaRPr lang="en-US" dirty="0"/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3597031" y="1268413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tIns="0" rtlCol="0" anchor="t"/>
          <a:lstStyle>
            <a:lvl1pPr>
              <a:defRPr sz="80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ХХ%</a:t>
            </a:r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3597031" y="2183422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 rtl="0">
              <a:defRPr sz="1400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Unit of measurement</a:t>
            </a:r>
            <a:endParaRPr lang="en-US" dirty="0"/>
          </a:p>
        </p:txBody>
      </p:sp>
      <p:sp>
        <p:nvSpPr>
          <p:cNvPr id="68" name="Text Placeholder 3"/>
          <p:cNvSpPr>
            <a:spLocks noGrp="1"/>
          </p:cNvSpPr>
          <p:nvPr>
            <p:ph type="body" sz="quarter" idx="58" hasCustomPrompt="1"/>
          </p:nvPr>
        </p:nvSpPr>
        <p:spPr>
          <a:xfrm>
            <a:off x="3597031" y="3075266"/>
            <a:ext cx="2236322" cy="495766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>
              <a:defRPr sz="36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+ХХХ</a:t>
            </a:r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59" hasCustomPrompt="1"/>
          </p:nvPr>
        </p:nvSpPr>
        <p:spPr>
          <a:xfrm>
            <a:off x="3461003" y="3804585"/>
            <a:ext cx="2504316" cy="23612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rtlCol="0" anchor="ctr"/>
          <a:lstStyle>
            <a:lvl1pPr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3597031" y="5060710"/>
            <a:ext cx="2236322" cy="508525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6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Indicator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61" hasCustomPrompt="1"/>
          </p:nvPr>
        </p:nvSpPr>
        <p:spPr>
          <a:xfrm>
            <a:off x="3597031" y="3804584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tIns="0" rtlCol="0" anchor="t"/>
          <a:lstStyle>
            <a:lvl1pPr>
              <a:defRPr sz="80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ХХ%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62" hasCustomPrompt="1"/>
          </p:nvPr>
        </p:nvSpPr>
        <p:spPr>
          <a:xfrm>
            <a:off x="3597031" y="4719593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 rtl="0">
              <a:defRPr sz="1400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Unit of measurement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63" hasCustomPrompt="1"/>
          </p:nvPr>
        </p:nvSpPr>
        <p:spPr>
          <a:xfrm>
            <a:off x="3597031" y="5611437"/>
            <a:ext cx="2236322" cy="495766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>
              <a:defRPr sz="36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+ХХХ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64" hasCustomPrompt="1"/>
          </p:nvPr>
        </p:nvSpPr>
        <p:spPr>
          <a:xfrm>
            <a:off x="6226681" y="1268414"/>
            <a:ext cx="2504316" cy="23612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rtlCol="0" anchor="ctr"/>
          <a:lstStyle>
            <a:lvl1pPr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84" name="Text Placeholder 3"/>
          <p:cNvSpPr>
            <a:spLocks noGrp="1"/>
          </p:cNvSpPr>
          <p:nvPr>
            <p:ph type="body" sz="quarter" idx="65" hasCustomPrompt="1"/>
          </p:nvPr>
        </p:nvSpPr>
        <p:spPr>
          <a:xfrm>
            <a:off x="6362709" y="2524539"/>
            <a:ext cx="2236322" cy="508525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6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Indicator</a:t>
            </a:r>
            <a:endParaRPr lang="en-US" dirty="0"/>
          </a:p>
        </p:txBody>
      </p:sp>
      <p:sp>
        <p:nvSpPr>
          <p:cNvPr id="85" name="Text Placeholder 3"/>
          <p:cNvSpPr>
            <a:spLocks noGrp="1"/>
          </p:cNvSpPr>
          <p:nvPr>
            <p:ph type="body" sz="quarter" idx="66" hasCustomPrompt="1"/>
          </p:nvPr>
        </p:nvSpPr>
        <p:spPr>
          <a:xfrm>
            <a:off x="6362709" y="1268413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tIns="0" rtlCol="0" anchor="t"/>
          <a:lstStyle>
            <a:lvl1pPr>
              <a:defRPr sz="80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ХХ%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67" hasCustomPrompt="1"/>
          </p:nvPr>
        </p:nvSpPr>
        <p:spPr>
          <a:xfrm>
            <a:off x="6362709" y="2183422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 rtl="0">
              <a:defRPr sz="1400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Unit of measurement</a:t>
            </a:r>
            <a:endParaRPr lang="en-US" dirty="0"/>
          </a:p>
        </p:txBody>
      </p:sp>
      <p:sp>
        <p:nvSpPr>
          <p:cNvPr id="87" name="Text Placeholder 3"/>
          <p:cNvSpPr>
            <a:spLocks noGrp="1"/>
          </p:cNvSpPr>
          <p:nvPr>
            <p:ph type="body" sz="quarter" idx="68" hasCustomPrompt="1"/>
          </p:nvPr>
        </p:nvSpPr>
        <p:spPr>
          <a:xfrm>
            <a:off x="6362709" y="3075266"/>
            <a:ext cx="2236322" cy="495766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>
              <a:defRPr sz="36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+ХХХ</a:t>
            </a:r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69" hasCustomPrompt="1"/>
          </p:nvPr>
        </p:nvSpPr>
        <p:spPr>
          <a:xfrm>
            <a:off x="6226681" y="3804585"/>
            <a:ext cx="2504316" cy="23612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rtlCol="0" anchor="ctr"/>
          <a:lstStyle>
            <a:lvl1pPr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70" hasCustomPrompt="1"/>
          </p:nvPr>
        </p:nvSpPr>
        <p:spPr>
          <a:xfrm>
            <a:off x="6362709" y="5060710"/>
            <a:ext cx="2236322" cy="508525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6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Indicator</a:t>
            </a:r>
            <a:endParaRPr lang="en-US" dirty="0"/>
          </a:p>
        </p:txBody>
      </p:sp>
      <p:sp>
        <p:nvSpPr>
          <p:cNvPr id="90" name="Text Placeholder 3"/>
          <p:cNvSpPr>
            <a:spLocks noGrp="1"/>
          </p:cNvSpPr>
          <p:nvPr>
            <p:ph type="body" sz="quarter" idx="71" hasCustomPrompt="1"/>
          </p:nvPr>
        </p:nvSpPr>
        <p:spPr>
          <a:xfrm>
            <a:off x="6362709" y="3804584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tIns="0" rtlCol="0" anchor="t"/>
          <a:lstStyle>
            <a:lvl1pPr>
              <a:defRPr sz="80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ХХ%</a:t>
            </a:r>
          </a:p>
        </p:txBody>
      </p:sp>
      <p:sp>
        <p:nvSpPr>
          <p:cNvPr id="91" name="Text Placeholder 3"/>
          <p:cNvSpPr>
            <a:spLocks noGrp="1"/>
          </p:cNvSpPr>
          <p:nvPr>
            <p:ph type="body" sz="quarter" idx="72" hasCustomPrompt="1"/>
          </p:nvPr>
        </p:nvSpPr>
        <p:spPr>
          <a:xfrm>
            <a:off x="6362709" y="4719593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 rtl="0">
              <a:defRPr sz="1400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Unit of measurement</a:t>
            </a:r>
            <a:endParaRPr lang="en-US" dirty="0"/>
          </a:p>
        </p:txBody>
      </p:sp>
      <p:sp>
        <p:nvSpPr>
          <p:cNvPr id="92" name="Text Placeholder 3"/>
          <p:cNvSpPr>
            <a:spLocks noGrp="1"/>
          </p:cNvSpPr>
          <p:nvPr>
            <p:ph type="body" sz="quarter" idx="73" hasCustomPrompt="1"/>
          </p:nvPr>
        </p:nvSpPr>
        <p:spPr>
          <a:xfrm>
            <a:off x="6362709" y="5611437"/>
            <a:ext cx="2236322" cy="495766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>
              <a:defRPr sz="36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+ХХХ</a:t>
            </a:r>
          </a:p>
        </p:txBody>
      </p:sp>
      <p:sp>
        <p:nvSpPr>
          <p:cNvPr id="93" name="Text Placeholder 3"/>
          <p:cNvSpPr>
            <a:spLocks noGrp="1"/>
          </p:cNvSpPr>
          <p:nvPr>
            <p:ph type="body" sz="quarter" idx="74" hasCustomPrompt="1"/>
          </p:nvPr>
        </p:nvSpPr>
        <p:spPr>
          <a:xfrm>
            <a:off x="8990286" y="1268414"/>
            <a:ext cx="2504316" cy="23612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rtlCol="0" anchor="ctr"/>
          <a:lstStyle>
            <a:lvl1pPr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94" name="Text Placeholder 3"/>
          <p:cNvSpPr>
            <a:spLocks noGrp="1"/>
          </p:cNvSpPr>
          <p:nvPr>
            <p:ph type="body" sz="quarter" idx="75" hasCustomPrompt="1"/>
          </p:nvPr>
        </p:nvSpPr>
        <p:spPr>
          <a:xfrm>
            <a:off x="9126314" y="2524539"/>
            <a:ext cx="2236322" cy="508525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6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Indicator</a:t>
            </a:r>
            <a:endParaRPr lang="en-US" dirty="0"/>
          </a:p>
        </p:txBody>
      </p:sp>
      <p:sp>
        <p:nvSpPr>
          <p:cNvPr id="95" name="Text Placeholder 3"/>
          <p:cNvSpPr>
            <a:spLocks noGrp="1"/>
          </p:cNvSpPr>
          <p:nvPr>
            <p:ph type="body" sz="quarter" idx="76" hasCustomPrompt="1"/>
          </p:nvPr>
        </p:nvSpPr>
        <p:spPr>
          <a:xfrm>
            <a:off x="9126314" y="1268413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tIns="0" rtlCol="0" anchor="t"/>
          <a:lstStyle>
            <a:lvl1pPr>
              <a:defRPr sz="80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ХХ%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77" hasCustomPrompt="1"/>
          </p:nvPr>
        </p:nvSpPr>
        <p:spPr>
          <a:xfrm>
            <a:off x="9126314" y="2183422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 rtl="0">
              <a:defRPr sz="1400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Unit of measurement</a:t>
            </a:r>
            <a:endParaRPr lang="en-US" dirty="0"/>
          </a:p>
        </p:txBody>
      </p:sp>
      <p:sp>
        <p:nvSpPr>
          <p:cNvPr id="97" name="Text Placeholder 3"/>
          <p:cNvSpPr>
            <a:spLocks noGrp="1"/>
          </p:cNvSpPr>
          <p:nvPr>
            <p:ph type="body" sz="quarter" idx="78" hasCustomPrompt="1"/>
          </p:nvPr>
        </p:nvSpPr>
        <p:spPr>
          <a:xfrm>
            <a:off x="9126314" y="3075266"/>
            <a:ext cx="2236322" cy="495766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>
              <a:defRPr sz="36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+ХХХ</a:t>
            </a:r>
          </a:p>
        </p:txBody>
      </p:sp>
      <p:sp>
        <p:nvSpPr>
          <p:cNvPr id="98" name="Text Placeholder 3"/>
          <p:cNvSpPr>
            <a:spLocks noGrp="1"/>
          </p:cNvSpPr>
          <p:nvPr>
            <p:ph type="body" sz="quarter" idx="79" hasCustomPrompt="1"/>
          </p:nvPr>
        </p:nvSpPr>
        <p:spPr>
          <a:xfrm>
            <a:off x="8990286" y="3804585"/>
            <a:ext cx="2504316" cy="23612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rtlCol="0" anchor="ctr"/>
          <a:lstStyle>
            <a:lvl1pPr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99" name="Text Placeholder 3"/>
          <p:cNvSpPr>
            <a:spLocks noGrp="1"/>
          </p:cNvSpPr>
          <p:nvPr>
            <p:ph type="body" sz="quarter" idx="80" hasCustomPrompt="1"/>
          </p:nvPr>
        </p:nvSpPr>
        <p:spPr>
          <a:xfrm>
            <a:off x="9126314" y="5060710"/>
            <a:ext cx="2236322" cy="508525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6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Indicator</a:t>
            </a:r>
            <a:endParaRPr lang="en-US" dirty="0"/>
          </a:p>
        </p:txBody>
      </p:sp>
      <p:sp>
        <p:nvSpPr>
          <p:cNvPr id="100" name="Text Placeholder 3"/>
          <p:cNvSpPr>
            <a:spLocks noGrp="1"/>
          </p:cNvSpPr>
          <p:nvPr>
            <p:ph type="body" sz="quarter" idx="81" hasCustomPrompt="1"/>
          </p:nvPr>
        </p:nvSpPr>
        <p:spPr>
          <a:xfrm>
            <a:off x="9126314" y="3804584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tIns="0" rtlCol="0" anchor="t"/>
          <a:lstStyle>
            <a:lvl1pPr>
              <a:defRPr sz="80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ХХ%</a:t>
            </a:r>
          </a:p>
        </p:txBody>
      </p:sp>
      <p:sp>
        <p:nvSpPr>
          <p:cNvPr id="101" name="Text Placeholder 3"/>
          <p:cNvSpPr>
            <a:spLocks noGrp="1"/>
          </p:cNvSpPr>
          <p:nvPr>
            <p:ph type="body" sz="quarter" idx="82" hasCustomPrompt="1"/>
          </p:nvPr>
        </p:nvSpPr>
        <p:spPr>
          <a:xfrm>
            <a:off x="9126314" y="4719593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 rtl="0">
              <a:defRPr sz="1400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Unit of measurement</a:t>
            </a:r>
            <a:endParaRPr lang="en-US" dirty="0"/>
          </a:p>
        </p:txBody>
      </p:sp>
      <p:sp>
        <p:nvSpPr>
          <p:cNvPr id="102" name="Text Placeholder 3"/>
          <p:cNvSpPr>
            <a:spLocks noGrp="1"/>
          </p:cNvSpPr>
          <p:nvPr>
            <p:ph type="body" sz="quarter" idx="83" hasCustomPrompt="1"/>
          </p:nvPr>
        </p:nvSpPr>
        <p:spPr>
          <a:xfrm>
            <a:off x="9126314" y="5611437"/>
            <a:ext cx="2236322" cy="495766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>
              <a:defRPr sz="36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+ХХХ</a:t>
            </a:r>
          </a:p>
        </p:txBody>
      </p:sp>
      <p:pic>
        <p:nvPicPr>
          <p:cNvPr id="48" name="Bild 4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84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с картинкой под градиентом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0800000">
            <a:off x="-5249" y="0"/>
            <a:ext cx="121972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3" name="Title 9"/>
          <p:cNvSpPr>
            <a:spLocks noGrp="1"/>
          </p:cNvSpPr>
          <p:nvPr>
            <p:ph type="title" hasCustomPrompt="1"/>
          </p:nvPr>
        </p:nvSpPr>
        <p:spPr>
          <a:xfrm>
            <a:off x="587375" y="2097088"/>
            <a:ext cx="10188574" cy="701731"/>
          </a:xfrm>
          <a:prstGeom prst="rect">
            <a:avLst/>
          </a:prstGeom>
        </p:spPr>
        <p:txBody>
          <a:bodyPr rtlCol="0" anchor="t" anchorCtr="0">
            <a:spAutoFit/>
          </a:bodyPr>
          <a:lstStyle>
            <a:lvl1pPr rtl="0">
              <a:lnSpc>
                <a:spcPct val="90000"/>
              </a:lnSpc>
              <a:defRPr sz="4400" b="0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344988"/>
            <a:ext cx="7561261" cy="424732"/>
          </a:xfrm>
          <a:prstGeom prst="rect">
            <a:avLst/>
          </a:prstGeom>
        </p:spPr>
        <p:txBody>
          <a:bodyPr rtlCol="0">
            <a:spAutoFit/>
          </a:bodyPr>
          <a:lstStyle>
            <a:lvl1pPr rtl="0">
              <a:defRPr lang="en-US" sz="2400" b="0" i="0" kern="1200" cap="none" baseline="0">
                <a:solidFill>
                  <a:schemeClr val="bg1"/>
                </a:solidFill>
                <a:latin typeface="Arial" charset="0"/>
                <a:ea typeface="Calibri" charset="0"/>
                <a:cs typeface="Calibri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652" y="673787"/>
            <a:ext cx="1989860" cy="37475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конки в кругах +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803275" y="3007636"/>
            <a:ext cx="2246276" cy="296428"/>
          </a:xfrm>
          <a:prstGeom prst="rect">
            <a:avLst/>
          </a:prstGeom>
        </p:spPr>
        <p:txBody>
          <a:bodyPr rtlCol="0"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4211121" y="4245457"/>
            <a:ext cx="1062000" cy="1062000"/>
          </a:xfrm>
          <a:prstGeom prst="ellipse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rtlCol="0" anchor="ctr"/>
          <a:lstStyle>
            <a:lvl1pPr marL="90488" indent="0" algn="l">
              <a:tabLst/>
              <a:defRPr sz="1800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9842536" y="4245457"/>
            <a:ext cx="1062000" cy="1062000"/>
          </a:xfrm>
          <a:prstGeom prst="ellipse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rtlCol="0" anchor="ctr"/>
          <a:lstStyle>
            <a:lvl1pPr marL="90488" indent="0" algn="l">
              <a:tabLst/>
              <a:defRPr sz="1800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4211120" y="1881188"/>
            <a:ext cx="1062000" cy="1062000"/>
          </a:xfrm>
          <a:prstGeom prst="ellipse">
            <a:avLst/>
          </a:prstGeom>
          <a:solidFill>
            <a:srgbClr val="00C8C4"/>
          </a:solidFill>
          <a:ln w="76200">
            <a:noFill/>
            <a:miter lim="800000"/>
          </a:ln>
        </p:spPr>
        <p:txBody>
          <a:bodyPr rtlCol="0" anchor="ctr"/>
          <a:lstStyle>
            <a:lvl1pPr marL="90488" indent="0" algn="l">
              <a:tabLst/>
              <a:defRPr sz="1800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1395413" y="4245457"/>
            <a:ext cx="1062000" cy="1062000"/>
          </a:xfrm>
          <a:prstGeom prst="ellipse">
            <a:avLst/>
          </a:prstGeom>
          <a:solidFill>
            <a:schemeClr val="accent6"/>
          </a:solidFill>
          <a:ln w="76200">
            <a:noFill/>
            <a:miter lim="800000"/>
          </a:ln>
        </p:spPr>
        <p:txBody>
          <a:bodyPr rtlCol="0" anchor="ctr"/>
          <a:lstStyle>
            <a:lvl1pPr marL="90488" indent="0" algn="l">
              <a:tabLst/>
              <a:defRPr sz="1800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395413" y="1881188"/>
            <a:ext cx="1062000" cy="1062000"/>
          </a:xfrm>
          <a:prstGeom prst="ellipse">
            <a:avLst/>
          </a:prstGeom>
          <a:solidFill>
            <a:schemeClr val="accent2"/>
          </a:solidFill>
          <a:ln w="76200">
            <a:noFill/>
            <a:miter lim="800000"/>
          </a:ln>
        </p:spPr>
        <p:txBody>
          <a:bodyPr rtlCol="0" anchor="ctr"/>
          <a:lstStyle>
            <a:lvl1pPr marL="90488" indent="0" algn="l">
              <a:tabLst/>
              <a:defRPr sz="1800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7021641" y="4245457"/>
            <a:ext cx="1062000" cy="1062000"/>
          </a:xfrm>
          <a:prstGeom prst="ellipse">
            <a:avLst/>
          </a:prstGeom>
          <a:solidFill>
            <a:schemeClr val="accent2"/>
          </a:solidFill>
          <a:ln w="76200">
            <a:noFill/>
            <a:miter lim="800000"/>
          </a:ln>
        </p:spPr>
        <p:txBody>
          <a:bodyPr rtlCol="0" anchor="ctr"/>
          <a:lstStyle>
            <a:lvl1pPr marL="90488" indent="0" algn="l">
              <a:tabLst/>
              <a:defRPr sz="1800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7021641" y="1881188"/>
            <a:ext cx="1062000" cy="1062000"/>
          </a:xfrm>
          <a:prstGeom prst="ellipse">
            <a:avLst/>
          </a:prstGeom>
          <a:solidFill>
            <a:schemeClr val="accent5"/>
          </a:solidFill>
          <a:ln w="76200">
            <a:noFill/>
            <a:miter lim="800000"/>
          </a:ln>
        </p:spPr>
        <p:txBody>
          <a:bodyPr rtlCol="0" anchor="ctr"/>
          <a:lstStyle>
            <a:lvl1pPr marL="90488" indent="0" algn="l">
              <a:tabLst/>
              <a:defRPr sz="1800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44" hasCustomPrompt="1"/>
          </p:nvPr>
        </p:nvSpPr>
        <p:spPr>
          <a:xfrm>
            <a:off x="9842536" y="1881188"/>
            <a:ext cx="1062000" cy="1062000"/>
          </a:xfrm>
          <a:prstGeom prst="ellipse">
            <a:avLst/>
          </a:prstGeom>
          <a:solidFill>
            <a:schemeClr val="accent1"/>
          </a:solidFill>
          <a:ln w="76200">
            <a:noFill/>
            <a:miter lim="800000"/>
          </a:ln>
        </p:spPr>
        <p:txBody>
          <a:bodyPr rtlCol="0" anchor="ctr"/>
          <a:lstStyle>
            <a:lvl1pPr marL="90488" indent="0" algn="l">
              <a:tabLst/>
              <a:defRPr sz="1800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803275" y="3304064"/>
            <a:ext cx="2246276" cy="286232"/>
          </a:xfrm>
          <a:prstGeom prst="rect">
            <a:avLst/>
          </a:prstGeom>
        </p:spPr>
        <p:txBody>
          <a:bodyPr rtlCol="0">
            <a:spAutoFit/>
          </a:bodyPr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4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3618983" y="3007636"/>
            <a:ext cx="2246276" cy="296428"/>
          </a:xfrm>
          <a:prstGeom prst="rect">
            <a:avLst/>
          </a:prstGeom>
        </p:spPr>
        <p:txBody>
          <a:bodyPr rtlCol="0"/>
          <a:lstStyle>
            <a:lvl1pPr marL="6350" indent="0" algn="ctr" rtl="0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3618983" y="3304064"/>
            <a:ext cx="2246276" cy="286232"/>
          </a:xfrm>
          <a:prstGeom prst="rect">
            <a:avLst/>
          </a:prstGeom>
        </p:spPr>
        <p:txBody>
          <a:bodyPr rtlCol="0">
            <a:spAutoFit/>
          </a:bodyPr>
          <a:lstStyle>
            <a:lvl1pPr marL="6350" indent="0" algn="ctr" rtl="0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4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6434691" y="3007636"/>
            <a:ext cx="2246276" cy="296428"/>
          </a:xfrm>
          <a:prstGeom prst="rect">
            <a:avLst/>
          </a:prstGeom>
        </p:spPr>
        <p:txBody>
          <a:bodyPr rtlCol="0"/>
          <a:lstStyle>
            <a:lvl1pPr marL="6350" indent="0" algn="ctr" rtl="0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6434691" y="3304064"/>
            <a:ext cx="2246276" cy="286232"/>
          </a:xfrm>
          <a:prstGeom prst="rect">
            <a:avLst/>
          </a:prstGeom>
        </p:spPr>
        <p:txBody>
          <a:bodyPr rtlCol="0">
            <a:spAutoFit/>
          </a:bodyPr>
          <a:lstStyle>
            <a:lvl1pPr marL="6350" indent="0" algn="ctr" rtl="0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4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9250398" y="3007636"/>
            <a:ext cx="2246276" cy="296428"/>
          </a:xfrm>
          <a:prstGeom prst="rect">
            <a:avLst/>
          </a:prstGeom>
        </p:spPr>
        <p:txBody>
          <a:bodyPr rtlCol="0"/>
          <a:lstStyle>
            <a:lvl1pPr marL="6350" indent="0" algn="ctr" rtl="0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8" hasCustomPrompt="1"/>
          </p:nvPr>
        </p:nvSpPr>
        <p:spPr>
          <a:xfrm>
            <a:off x="9250398" y="3304064"/>
            <a:ext cx="2246276" cy="286232"/>
          </a:xfrm>
          <a:prstGeom prst="rect">
            <a:avLst/>
          </a:prstGeom>
        </p:spPr>
        <p:txBody>
          <a:bodyPr rtlCol="0">
            <a:spAutoFit/>
          </a:bodyPr>
          <a:lstStyle>
            <a:lvl1pPr marL="6350" indent="0" algn="ctr" rtl="0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4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59" hasCustomPrompt="1"/>
          </p:nvPr>
        </p:nvSpPr>
        <p:spPr>
          <a:xfrm>
            <a:off x="803275" y="5371786"/>
            <a:ext cx="2246276" cy="296428"/>
          </a:xfrm>
          <a:prstGeom prst="rect">
            <a:avLst/>
          </a:prstGeom>
        </p:spPr>
        <p:txBody>
          <a:bodyPr rtlCol="0"/>
          <a:lstStyle>
            <a:lvl1pPr marL="6350" indent="0" algn="ctr" rtl="0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803275" y="5668214"/>
            <a:ext cx="2246276" cy="286232"/>
          </a:xfrm>
          <a:prstGeom prst="rect">
            <a:avLst/>
          </a:prstGeom>
        </p:spPr>
        <p:txBody>
          <a:bodyPr rtlCol="0">
            <a:spAutoFit/>
          </a:bodyPr>
          <a:lstStyle>
            <a:lvl1pPr marL="6350" indent="0" algn="ctr" rtl="0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4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61" hasCustomPrompt="1"/>
          </p:nvPr>
        </p:nvSpPr>
        <p:spPr>
          <a:xfrm>
            <a:off x="3618983" y="5371786"/>
            <a:ext cx="2246276" cy="296428"/>
          </a:xfrm>
          <a:prstGeom prst="rect">
            <a:avLst/>
          </a:prstGeom>
        </p:spPr>
        <p:txBody>
          <a:bodyPr rtlCol="0"/>
          <a:lstStyle>
            <a:lvl1pPr marL="6350" indent="0" algn="ctr" rtl="0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62" hasCustomPrompt="1"/>
          </p:nvPr>
        </p:nvSpPr>
        <p:spPr>
          <a:xfrm>
            <a:off x="3618983" y="5668214"/>
            <a:ext cx="2246276" cy="286232"/>
          </a:xfrm>
          <a:prstGeom prst="rect">
            <a:avLst/>
          </a:prstGeom>
        </p:spPr>
        <p:txBody>
          <a:bodyPr rtlCol="0">
            <a:spAutoFit/>
          </a:bodyPr>
          <a:lstStyle>
            <a:lvl1pPr marL="6350" indent="0" algn="ctr" rtl="0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4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63" hasCustomPrompt="1"/>
          </p:nvPr>
        </p:nvSpPr>
        <p:spPr>
          <a:xfrm>
            <a:off x="6434691" y="5371786"/>
            <a:ext cx="2246276" cy="296428"/>
          </a:xfrm>
          <a:prstGeom prst="rect">
            <a:avLst/>
          </a:prstGeom>
        </p:spPr>
        <p:txBody>
          <a:bodyPr rtlCol="0"/>
          <a:lstStyle>
            <a:lvl1pPr marL="6350" indent="0" algn="ctr" rtl="0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64" hasCustomPrompt="1"/>
          </p:nvPr>
        </p:nvSpPr>
        <p:spPr>
          <a:xfrm>
            <a:off x="6434691" y="5668214"/>
            <a:ext cx="2246276" cy="286232"/>
          </a:xfrm>
          <a:prstGeom prst="rect">
            <a:avLst/>
          </a:prstGeom>
        </p:spPr>
        <p:txBody>
          <a:bodyPr rtlCol="0">
            <a:spAutoFit/>
          </a:bodyPr>
          <a:lstStyle>
            <a:lvl1pPr marL="6350" indent="0" algn="ctr" rtl="0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4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65" hasCustomPrompt="1"/>
          </p:nvPr>
        </p:nvSpPr>
        <p:spPr>
          <a:xfrm>
            <a:off x="9250398" y="5371786"/>
            <a:ext cx="2246276" cy="296428"/>
          </a:xfrm>
          <a:prstGeom prst="rect">
            <a:avLst/>
          </a:prstGeom>
        </p:spPr>
        <p:txBody>
          <a:bodyPr rtlCol="0"/>
          <a:lstStyle>
            <a:lvl1pPr marL="6350" indent="0" algn="ctr" rtl="0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66" hasCustomPrompt="1"/>
          </p:nvPr>
        </p:nvSpPr>
        <p:spPr>
          <a:xfrm>
            <a:off x="9250398" y="5668214"/>
            <a:ext cx="2246276" cy="286232"/>
          </a:xfrm>
          <a:prstGeom prst="rect">
            <a:avLst/>
          </a:prstGeom>
        </p:spPr>
        <p:txBody>
          <a:bodyPr rtlCol="0">
            <a:spAutoFit/>
          </a:bodyPr>
          <a:lstStyle>
            <a:lvl1pPr marL="6350" indent="0" algn="ctr" rtl="0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4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67" hasCustomPrompt="1"/>
          </p:nvPr>
        </p:nvSpPr>
        <p:spPr>
          <a:xfrm>
            <a:off x="1552994" y="2037701"/>
            <a:ext cx="746838" cy="749012"/>
          </a:xfrm>
          <a:prstGeom prst="rect">
            <a:avLst/>
          </a:prstGeom>
        </p:spPr>
        <p:txBody>
          <a:bodyPr rtlCol="0" anchor="ctr"/>
          <a:lstStyle>
            <a:lvl1pPr algn="ctr" rtl="0">
              <a:defRPr sz="1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68" hasCustomPrompt="1"/>
          </p:nvPr>
        </p:nvSpPr>
        <p:spPr>
          <a:xfrm>
            <a:off x="4368701" y="2037701"/>
            <a:ext cx="746838" cy="749012"/>
          </a:xfrm>
          <a:prstGeom prst="rect">
            <a:avLst/>
          </a:prstGeom>
        </p:spPr>
        <p:txBody>
          <a:bodyPr rtlCol="0" anchor="ctr"/>
          <a:lstStyle>
            <a:lvl1pPr algn="ctr">
              <a:defRPr sz="1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69" hasCustomPrompt="1"/>
          </p:nvPr>
        </p:nvSpPr>
        <p:spPr>
          <a:xfrm>
            <a:off x="7179222" y="2037701"/>
            <a:ext cx="746838" cy="749012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70" hasCustomPrompt="1"/>
          </p:nvPr>
        </p:nvSpPr>
        <p:spPr>
          <a:xfrm>
            <a:off x="10000117" y="2037701"/>
            <a:ext cx="746838" cy="749012"/>
          </a:xfrm>
          <a:prstGeom prst="rect">
            <a:avLst/>
          </a:prstGeom>
        </p:spPr>
        <p:txBody>
          <a:bodyPr rtlCol="0" anchor="ctr"/>
          <a:lstStyle>
            <a:lvl1pPr algn="ctr" rtl="0">
              <a:defRPr sz="1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552994" y="4406093"/>
            <a:ext cx="746838" cy="749012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4368701" y="4406093"/>
            <a:ext cx="746838" cy="749012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7179222" y="4406093"/>
            <a:ext cx="746838" cy="749012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74" hasCustomPrompt="1"/>
          </p:nvPr>
        </p:nvSpPr>
        <p:spPr>
          <a:xfrm>
            <a:off x="10000117" y="4406093"/>
            <a:ext cx="746838" cy="749012"/>
          </a:xfrm>
          <a:prstGeom prst="rect">
            <a:avLst/>
          </a:prstGeom>
        </p:spPr>
        <p:txBody>
          <a:bodyPr rtlCol="0" anchor="ctr"/>
          <a:lstStyle>
            <a:lvl1pPr algn="ctr" rtl="0">
              <a:defRPr sz="1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9000000" cy="861565"/>
          </a:xfrm>
        </p:spPr>
        <p:txBody>
          <a:bodyPr rtlCol="0" anchor="ctr"/>
          <a:lstStyle>
            <a:lvl1pPr>
              <a:defRPr sz="2200"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pic>
        <p:nvPicPr>
          <p:cNvPr id="42" name="Bild 4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5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конки в ромбах + текс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9369161" y="3079886"/>
            <a:ext cx="1287371" cy="1276337"/>
          </a:xfrm>
          <a:prstGeom prst="diamond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rtlCol="0" anchor="ctr"/>
          <a:lstStyle>
            <a:lvl1pPr marL="90488" indent="0" algn="l">
              <a:tabLst/>
              <a:defRPr sz="1800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409375" y="3079886"/>
            <a:ext cx="1287371" cy="1276337"/>
          </a:xfrm>
          <a:prstGeom prst="diamond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rtlCol="0" anchor="ctr"/>
          <a:lstStyle>
            <a:lvl1pPr marL="90488" indent="0" algn="l">
              <a:tabLst/>
              <a:defRPr sz="1800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5449589" y="3079886"/>
            <a:ext cx="1287371" cy="1276337"/>
          </a:xfrm>
          <a:prstGeom prst="diamond">
            <a:avLst/>
          </a:prstGeom>
          <a:solidFill>
            <a:schemeClr val="accent5"/>
          </a:solidFill>
          <a:ln w="76200">
            <a:noFill/>
            <a:miter lim="800000"/>
          </a:ln>
        </p:spPr>
        <p:txBody>
          <a:bodyPr rtlCol="0" anchor="ctr"/>
          <a:lstStyle>
            <a:lvl1pPr marL="90488" indent="0" algn="l">
              <a:tabLst/>
              <a:defRPr sz="1800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489803" y="3079886"/>
            <a:ext cx="1287371" cy="1276337"/>
          </a:xfrm>
          <a:prstGeom prst="diamond">
            <a:avLst/>
          </a:prstGeom>
          <a:solidFill>
            <a:schemeClr val="accent6"/>
          </a:solidFill>
          <a:ln w="76200">
            <a:noFill/>
            <a:miter lim="800000"/>
          </a:ln>
        </p:spPr>
        <p:txBody>
          <a:bodyPr rtlCol="0" anchor="ctr"/>
          <a:lstStyle>
            <a:lvl1pPr marL="90488" indent="0" algn="l">
              <a:tabLst/>
              <a:defRPr sz="1800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524566" y="3079886"/>
            <a:ext cx="1287371" cy="1276337"/>
          </a:xfrm>
          <a:prstGeom prst="diamond">
            <a:avLst/>
          </a:prstGeom>
          <a:solidFill>
            <a:schemeClr val="accent1"/>
          </a:solidFill>
          <a:ln w="76200">
            <a:noFill/>
            <a:miter lim="800000"/>
          </a:ln>
        </p:spPr>
        <p:txBody>
          <a:bodyPr rtlCol="0" anchor="ctr"/>
          <a:lstStyle>
            <a:lvl1pPr marL="90488" indent="0" algn="l">
              <a:tabLst/>
              <a:defRPr sz="1800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587376" y="1268413"/>
            <a:ext cx="3161754" cy="448219"/>
          </a:xfrm>
          <a:prstGeom prst="rect">
            <a:avLst/>
          </a:prstGeom>
        </p:spPr>
        <p:txBody>
          <a:bodyPr rtlCol="0"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2000" b="0" i="0" cap="none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587376" y="1716632"/>
            <a:ext cx="3161754" cy="286232"/>
          </a:xfrm>
          <a:prstGeom prst="rect">
            <a:avLst/>
          </a:prstGeom>
        </p:spPr>
        <p:txBody>
          <a:bodyPr rtlCol="0">
            <a:spAutoFit/>
          </a:bodyPr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4628859" y="1268413"/>
            <a:ext cx="2928832" cy="448219"/>
          </a:xfrm>
          <a:prstGeom prst="rect">
            <a:avLst/>
          </a:prstGeom>
        </p:spPr>
        <p:txBody>
          <a:bodyPr rtlCol="0"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2000" b="0" i="0" cap="none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4628859" y="1716632"/>
            <a:ext cx="2928832" cy="286232"/>
          </a:xfrm>
          <a:prstGeom prst="rect">
            <a:avLst/>
          </a:prstGeom>
        </p:spPr>
        <p:txBody>
          <a:bodyPr rtlCol="0">
            <a:spAutoFit/>
          </a:bodyPr>
          <a:lstStyle>
            <a:lvl1pPr marL="314325" indent="-285750" rtl="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8779153" y="1268413"/>
            <a:ext cx="2717522" cy="448219"/>
          </a:xfrm>
          <a:prstGeom prst="rect">
            <a:avLst/>
          </a:prstGeom>
        </p:spPr>
        <p:txBody>
          <a:bodyPr rtlCol="0"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2000" b="0" i="0" cap="none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8779153" y="1716632"/>
            <a:ext cx="2717522" cy="286232"/>
          </a:xfrm>
          <a:prstGeom prst="rect">
            <a:avLst/>
          </a:prstGeom>
        </p:spPr>
        <p:txBody>
          <a:bodyPr rtlCol="0">
            <a:spAutoFit/>
          </a:bodyPr>
          <a:lstStyle>
            <a:lvl1pPr marL="314325" indent="-285750" rtl="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2669073" y="4740343"/>
            <a:ext cx="2928832" cy="448219"/>
          </a:xfrm>
          <a:prstGeom prst="rect">
            <a:avLst/>
          </a:prstGeom>
        </p:spPr>
        <p:txBody>
          <a:bodyPr rtlCol="0"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2000" b="0" i="0" cap="none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2669073" y="5188562"/>
            <a:ext cx="2928832" cy="286232"/>
          </a:xfrm>
          <a:prstGeom prst="rect">
            <a:avLst/>
          </a:prstGeom>
        </p:spPr>
        <p:txBody>
          <a:bodyPr rtlCol="0">
            <a:spAutoFit/>
          </a:bodyPr>
          <a:lstStyle>
            <a:lvl1pPr marL="28575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charset="2"/>
              <a:buNone/>
              <a:tabLst/>
              <a:defRPr sz="14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marL="314325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1" hasCustomPrompt="1"/>
          </p:nvPr>
        </p:nvSpPr>
        <p:spPr>
          <a:xfrm>
            <a:off x="6595034" y="4740343"/>
            <a:ext cx="2928832" cy="448219"/>
          </a:xfrm>
          <a:prstGeom prst="rect">
            <a:avLst/>
          </a:prstGeom>
        </p:spPr>
        <p:txBody>
          <a:bodyPr rtlCol="0"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2000" b="0" i="0" cap="none" baseline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6595034" y="5188562"/>
            <a:ext cx="2928832" cy="286232"/>
          </a:xfrm>
          <a:prstGeom prst="rect">
            <a:avLst/>
          </a:prstGeom>
        </p:spPr>
        <p:txBody>
          <a:bodyPr rtlCol="0">
            <a:spAutoFit/>
          </a:bodyPr>
          <a:lstStyle>
            <a:lvl1pPr marL="314325" indent="-285750" rtl="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722902" y="3271409"/>
            <a:ext cx="890698" cy="893290"/>
          </a:xfrm>
          <a:prstGeom prst="rect">
            <a:avLst/>
          </a:prstGeom>
        </p:spPr>
        <p:txBody>
          <a:bodyPr rtlCol="0" anchor="ctr"/>
          <a:lstStyle>
            <a:lvl1pPr algn="ctr">
              <a:defRPr sz="1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3688139" y="3271409"/>
            <a:ext cx="890698" cy="893290"/>
          </a:xfrm>
          <a:prstGeom prst="rect">
            <a:avLst/>
          </a:prstGeom>
        </p:spPr>
        <p:txBody>
          <a:bodyPr rtlCol="0" anchor="ctr"/>
          <a:lstStyle>
            <a:lvl1pPr algn="ctr" rtl="0">
              <a:defRPr sz="1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5647925" y="3271409"/>
            <a:ext cx="890698" cy="893290"/>
          </a:xfrm>
          <a:prstGeom prst="rect">
            <a:avLst/>
          </a:prstGeom>
        </p:spPr>
        <p:txBody>
          <a:bodyPr rtlCol="0" anchor="ctr"/>
          <a:lstStyle>
            <a:lvl1pPr algn="ctr" rtl="0">
              <a:defRPr sz="1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74" hasCustomPrompt="1"/>
          </p:nvPr>
        </p:nvSpPr>
        <p:spPr>
          <a:xfrm>
            <a:off x="7607711" y="3271409"/>
            <a:ext cx="890698" cy="893290"/>
          </a:xfrm>
          <a:prstGeom prst="rect">
            <a:avLst/>
          </a:prstGeom>
        </p:spPr>
        <p:txBody>
          <a:bodyPr rtlCol="0" anchor="ctr"/>
          <a:lstStyle>
            <a:lvl1pPr algn="ctr" rtl="0">
              <a:defRPr sz="1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75" hasCustomPrompt="1"/>
          </p:nvPr>
        </p:nvSpPr>
        <p:spPr>
          <a:xfrm>
            <a:off x="9564771" y="3271409"/>
            <a:ext cx="890698" cy="893290"/>
          </a:xfrm>
          <a:prstGeom prst="rect">
            <a:avLst/>
          </a:prstGeom>
        </p:spPr>
        <p:txBody>
          <a:bodyPr rtlCol="0" anchor="ctr"/>
          <a:lstStyle>
            <a:lvl1pPr algn="ctr" rtl="0">
              <a:defRPr sz="1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icon</a:t>
            </a:r>
            <a:endParaRPr lang="en-US" dirty="0"/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6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конки в кругах + текс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8775646" y="2683931"/>
            <a:ext cx="2066400" cy="2066400"/>
          </a:xfrm>
          <a:prstGeom prst="ellipse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rtlCol="0" anchor="ctr"/>
          <a:lstStyle>
            <a:lvl1pPr marL="90488" indent="0" algn="l">
              <a:tabLst/>
              <a:defRPr sz="1800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6919197" y="2683931"/>
            <a:ext cx="2066400" cy="2066400"/>
          </a:xfrm>
          <a:prstGeom prst="ellipse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rtlCol="0" anchor="ctr"/>
          <a:lstStyle>
            <a:lvl1pPr marL="90488" indent="0" algn="l">
              <a:tabLst/>
              <a:defRPr sz="1800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5062750" y="2683931"/>
            <a:ext cx="2066400" cy="2066400"/>
          </a:xfrm>
          <a:prstGeom prst="ellipse">
            <a:avLst/>
          </a:prstGeom>
          <a:solidFill>
            <a:schemeClr val="accent5"/>
          </a:solidFill>
          <a:ln w="76200">
            <a:noFill/>
            <a:miter lim="800000"/>
          </a:ln>
        </p:spPr>
        <p:txBody>
          <a:bodyPr rtlCol="0" anchor="ctr"/>
          <a:lstStyle>
            <a:lvl1pPr marL="90488" indent="0" algn="l">
              <a:tabLst/>
              <a:defRPr sz="1800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206303" y="2683931"/>
            <a:ext cx="2066400" cy="2066400"/>
          </a:xfrm>
          <a:prstGeom prst="ellipse">
            <a:avLst/>
          </a:prstGeom>
          <a:solidFill>
            <a:schemeClr val="accent6"/>
          </a:solidFill>
          <a:ln w="76200">
            <a:noFill/>
            <a:miter lim="800000"/>
          </a:ln>
        </p:spPr>
        <p:txBody>
          <a:bodyPr rtlCol="0" anchor="ctr"/>
          <a:lstStyle>
            <a:lvl1pPr marL="90488" indent="0" algn="l">
              <a:tabLst/>
              <a:defRPr sz="1800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349856" y="2683931"/>
            <a:ext cx="2066400" cy="2066400"/>
          </a:xfrm>
          <a:prstGeom prst="ellipse">
            <a:avLst/>
          </a:prstGeom>
          <a:solidFill>
            <a:schemeClr val="accent1"/>
          </a:solidFill>
          <a:ln w="76200">
            <a:noFill/>
            <a:miter lim="800000"/>
          </a:ln>
        </p:spPr>
        <p:txBody>
          <a:bodyPr rtlCol="0" anchor="ctr"/>
          <a:lstStyle>
            <a:lvl1pPr marL="90488" indent="0" algn="l">
              <a:tabLst/>
              <a:defRPr sz="1800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747486" y="1268413"/>
            <a:ext cx="2841533" cy="401566"/>
          </a:xfrm>
          <a:prstGeom prst="rect">
            <a:avLst/>
          </a:prstGeom>
        </p:spPr>
        <p:txBody>
          <a:bodyPr rtlCol="0"/>
          <a:lstStyle>
            <a:lvl1pPr marL="314325" indent="0" rtl="0">
              <a:spcBef>
                <a:spcPts val="0"/>
              </a:spcBef>
              <a:spcAft>
                <a:spcPts val="300"/>
              </a:spcAft>
              <a:tabLst/>
              <a:defRPr sz="2000" b="0" i="0" cap="none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747486" y="1669979"/>
            <a:ext cx="2841533" cy="286232"/>
          </a:xfrm>
          <a:prstGeom prst="rect">
            <a:avLst/>
          </a:prstGeom>
        </p:spPr>
        <p:txBody>
          <a:bodyPr rtlCol="0">
            <a:spAutoFit/>
          </a:bodyPr>
          <a:lstStyle>
            <a:lvl1pPr marL="314325" indent="-285750" rtl="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4777174" y="1268413"/>
            <a:ext cx="2637652" cy="401566"/>
          </a:xfrm>
          <a:prstGeom prst="rect">
            <a:avLst/>
          </a:prstGeom>
        </p:spPr>
        <p:txBody>
          <a:bodyPr rtlCol="0"/>
          <a:lstStyle>
            <a:lvl1pPr marL="314325" indent="0" rtl="0">
              <a:spcBef>
                <a:spcPts val="0"/>
              </a:spcBef>
              <a:spcAft>
                <a:spcPts val="300"/>
              </a:spcAft>
              <a:tabLst/>
              <a:defRPr sz="2000" b="0" i="0" cap="none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4777174" y="1669979"/>
            <a:ext cx="2637652" cy="286232"/>
          </a:xfrm>
          <a:prstGeom prst="rect">
            <a:avLst/>
          </a:prstGeom>
        </p:spPr>
        <p:txBody>
          <a:bodyPr rtlCol="0">
            <a:spAutoFit/>
          </a:bodyPr>
          <a:lstStyle>
            <a:lvl1pPr marL="314325" indent="-285750" rtl="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8694020" y="1268413"/>
            <a:ext cx="2442293" cy="401566"/>
          </a:xfrm>
          <a:prstGeom prst="rect">
            <a:avLst/>
          </a:prstGeom>
        </p:spPr>
        <p:txBody>
          <a:bodyPr rtlCol="0"/>
          <a:lstStyle>
            <a:lvl1pPr marL="314325" indent="0" rtl="0">
              <a:spcBef>
                <a:spcPts val="0"/>
              </a:spcBef>
              <a:spcAft>
                <a:spcPts val="300"/>
              </a:spcAft>
              <a:tabLst/>
              <a:defRPr sz="2000" b="0" i="0" cap="none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8694020" y="1669979"/>
            <a:ext cx="2442293" cy="286232"/>
          </a:xfrm>
          <a:prstGeom prst="rect">
            <a:avLst/>
          </a:prstGeom>
        </p:spPr>
        <p:txBody>
          <a:bodyPr rtlCol="0">
            <a:spAutoFit/>
          </a:bodyPr>
          <a:lstStyle>
            <a:lvl1pPr marL="314325" indent="-285750" rtl="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1" hasCustomPrompt="1"/>
          </p:nvPr>
        </p:nvSpPr>
        <p:spPr>
          <a:xfrm>
            <a:off x="6736960" y="4982125"/>
            <a:ext cx="2637652" cy="401566"/>
          </a:xfrm>
          <a:prstGeom prst="rect">
            <a:avLst/>
          </a:prstGeom>
        </p:spPr>
        <p:txBody>
          <a:bodyPr rtlCol="0"/>
          <a:lstStyle>
            <a:lvl1pPr marL="314325" indent="0" rtl="0">
              <a:spcBef>
                <a:spcPts val="0"/>
              </a:spcBef>
              <a:spcAft>
                <a:spcPts val="300"/>
              </a:spcAft>
              <a:tabLst/>
              <a:defRPr sz="2000" b="0" i="0" cap="none" baseline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6736960" y="5383691"/>
            <a:ext cx="2637652" cy="286232"/>
          </a:xfrm>
          <a:prstGeom prst="rect">
            <a:avLst/>
          </a:prstGeom>
        </p:spPr>
        <p:txBody>
          <a:bodyPr rtlCol="0">
            <a:spAutoFit/>
          </a:bodyPr>
          <a:lstStyle>
            <a:lvl1pPr marL="314325" indent="-285750" rtl="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2811937" y="4982125"/>
            <a:ext cx="2637652" cy="401566"/>
          </a:xfrm>
          <a:prstGeom prst="rect">
            <a:avLst/>
          </a:prstGeom>
        </p:spPr>
        <p:txBody>
          <a:bodyPr rtlCol="0"/>
          <a:lstStyle>
            <a:lvl1pPr marL="314325" indent="0" rtl="0">
              <a:spcBef>
                <a:spcPts val="0"/>
              </a:spcBef>
              <a:spcAft>
                <a:spcPts val="300"/>
              </a:spcAft>
              <a:tabLst/>
              <a:defRPr sz="2000" b="0" i="0" cap="none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2811937" y="5383691"/>
            <a:ext cx="2637652" cy="286232"/>
          </a:xfrm>
          <a:prstGeom prst="rect">
            <a:avLst/>
          </a:prstGeom>
        </p:spPr>
        <p:txBody>
          <a:bodyPr rtlCol="0">
            <a:spAutoFit/>
          </a:bodyPr>
          <a:lstStyle>
            <a:lvl1pPr marL="314325" indent="-285750" rtl="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799712" y="3132089"/>
            <a:ext cx="1166688" cy="1170084"/>
          </a:xfrm>
          <a:prstGeom prst="rect">
            <a:avLst/>
          </a:prstGeom>
        </p:spPr>
        <p:txBody>
          <a:bodyPr rtlCol="0" anchor="ctr"/>
          <a:lstStyle>
            <a:lvl1pPr algn="ctr">
              <a:defRPr sz="1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3656159" y="3132089"/>
            <a:ext cx="1166688" cy="1170084"/>
          </a:xfrm>
          <a:prstGeom prst="rect">
            <a:avLst/>
          </a:prstGeom>
        </p:spPr>
        <p:txBody>
          <a:bodyPr rtlCol="0" anchor="ctr"/>
          <a:lstStyle>
            <a:lvl1pPr algn="ctr" rtl="0">
              <a:defRPr sz="1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5512605" y="3133061"/>
            <a:ext cx="1166688" cy="1170084"/>
          </a:xfrm>
          <a:prstGeom prst="rect">
            <a:avLst/>
          </a:prstGeom>
        </p:spPr>
        <p:txBody>
          <a:bodyPr rtlCol="0" anchor="ctr"/>
          <a:lstStyle>
            <a:lvl1pPr algn="ctr" rtl="0">
              <a:defRPr sz="1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74" hasCustomPrompt="1"/>
          </p:nvPr>
        </p:nvSpPr>
        <p:spPr>
          <a:xfrm>
            <a:off x="7369053" y="3133061"/>
            <a:ext cx="1166688" cy="1170084"/>
          </a:xfrm>
          <a:prstGeom prst="rect">
            <a:avLst/>
          </a:prstGeom>
        </p:spPr>
        <p:txBody>
          <a:bodyPr rtlCol="0" anchor="ctr"/>
          <a:lstStyle>
            <a:lvl1pPr algn="ctr" rtl="0">
              <a:defRPr sz="1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75" hasCustomPrompt="1"/>
          </p:nvPr>
        </p:nvSpPr>
        <p:spPr>
          <a:xfrm>
            <a:off x="9225502" y="3133061"/>
            <a:ext cx="1166688" cy="1170084"/>
          </a:xfrm>
          <a:prstGeom prst="rect">
            <a:avLst/>
          </a:prstGeom>
        </p:spPr>
        <p:txBody>
          <a:bodyPr rtlCol="0" anchor="ctr"/>
          <a:lstStyle>
            <a:lvl1pPr algn="ctr" rtl="0">
              <a:defRPr sz="1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6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конки в кругах + текс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4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9116040" y="1277499"/>
            <a:ext cx="2340000" cy="2340000"/>
          </a:xfrm>
          <a:prstGeom prst="ellipse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rtlCol="0" anchor="ctr"/>
          <a:lstStyle>
            <a:lvl1pPr marL="67866" indent="0" algn="l">
              <a:tabLst/>
              <a:defRPr sz="1350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021279" y="1277499"/>
            <a:ext cx="2340000" cy="2340000"/>
          </a:xfrm>
          <a:prstGeom prst="ellipse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rtlCol="0" anchor="ctr"/>
          <a:lstStyle>
            <a:lvl1pPr marL="67866" indent="0" algn="l">
              <a:tabLst/>
              <a:defRPr sz="1350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4926517" y="1277499"/>
            <a:ext cx="2340000" cy="2340000"/>
          </a:xfrm>
          <a:prstGeom prst="ellipse">
            <a:avLst/>
          </a:prstGeom>
          <a:solidFill>
            <a:schemeClr val="accent5"/>
          </a:solidFill>
          <a:ln w="76200">
            <a:noFill/>
            <a:miter lim="800000"/>
          </a:ln>
        </p:spPr>
        <p:txBody>
          <a:bodyPr rtlCol="0" anchor="ctr"/>
          <a:lstStyle>
            <a:lvl1pPr marL="67866" indent="0" algn="l">
              <a:tabLst/>
              <a:defRPr sz="1350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2831755" y="1277499"/>
            <a:ext cx="2340000" cy="2340000"/>
          </a:xfrm>
          <a:prstGeom prst="ellipse">
            <a:avLst/>
          </a:prstGeom>
          <a:solidFill>
            <a:schemeClr val="accent6"/>
          </a:solidFill>
          <a:ln w="76200">
            <a:noFill/>
            <a:miter lim="800000"/>
          </a:ln>
        </p:spPr>
        <p:txBody>
          <a:bodyPr rtlCol="0" anchor="ctr"/>
          <a:lstStyle>
            <a:lvl1pPr marL="67866" indent="0" algn="l">
              <a:tabLst/>
              <a:defRPr sz="1350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736993" y="1277499"/>
            <a:ext cx="2340000" cy="2340000"/>
          </a:xfrm>
          <a:prstGeom prst="ellipse">
            <a:avLst/>
          </a:prstGeom>
          <a:solidFill>
            <a:schemeClr val="accent1"/>
          </a:solidFill>
          <a:ln w="76200">
            <a:noFill/>
            <a:miter lim="800000"/>
          </a:ln>
        </p:spPr>
        <p:txBody>
          <a:bodyPr rtlCol="0" anchor="ctr"/>
          <a:lstStyle>
            <a:lvl1pPr marL="67866" indent="0" algn="l">
              <a:tabLst/>
              <a:defRPr sz="1350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696384" y="3979731"/>
            <a:ext cx="2046816" cy="276446"/>
          </a:xfrm>
          <a:prstGeom prst="rect">
            <a:avLst/>
          </a:prstGeom>
        </p:spPr>
        <p:txBody>
          <a:bodyPr rtlCol="0"/>
          <a:lstStyle>
            <a:lvl1pPr marL="235744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 typeface="Arial"/>
              <a:buNone/>
              <a:tabLst/>
              <a:defRPr sz="1800" b="0" i="0" cap="none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203597" marR="0" indent="-198835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050">
                <a:latin typeface="+mj-lt"/>
              </a:defRPr>
            </a:lvl2pPr>
          </a:lstStyle>
          <a:p>
            <a:pPr marL="235744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Subtitle</a:t>
            </a:r>
          </a:p>
          <a:p>
            <a:pPr lvl="0" rtl="0"/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696384" y="4292556"/>
            <a:ext cx="2046816" cy="286232"/>
          </a:xfrm>
          <a:prstGeom prst="rect">
            <a:avLst/>
          </a:prstGeom>
        </p:spPr>
        <p:txBody>
          <a:bodyPr rtlCol="0">
            <a:spAutoFit/>
          </a:bodyPr>
          <a:lstStyle>
            <a:lvl1pPr marL="235744" indent="-214313" rtl="0">
              <a:spcBef>
                <a:spcPts val="0"/>
              </a:spcBef>
              <a:spcAft>
                <a:spcPts val="225"/>
              </a:spcAft>
              <a:buFont typeface="Wingdings" charset="2"/>
              <a:buChar char="§"/>
              <a:tabLst/>
              <a:defRPr sz="14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03597" marR="0" indent="-198835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050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2942560" y="3992165"/>
            <a:ext cx="1987731" cy="264013"/>
          </a:xfrm>
          <a:prstGeom prst="rect">
            <a:avLst/>
          </a:prstGeom>
        </p:spPr>
        <p:txBody>
          <a:bodyPr rtlCol="0"/>
          <a:lstStyle>
            <a:lvl1pPr marL="84138" indent="0" algn="l" rtl="0">
              <a:spcBef>
                <a:spcPts val="0"/>
              </a:spcBef>
              <a:spcAft>
                <a:spcPts val="225"/>
              </a:spcAft>
              <a:tabLst/>
              <a:defRPr sz="1800" b="0" i="0" cap="none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203597" marR="0" indent="-198835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050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2942562" y="4304989"/>
            <a:ext cx="1987729" cy="286232"/>
          </a:xfrm>
          <a:prstGeom prst="rect">
            <a:avLst/>
          </a:prstGeom>
        </p:spPr>
        <p:txBody>
          <a:bodyPr rtlCol="0">
            <a:spAutoFit/>
          </a:bodyPr>
          <a:lstStyle>
            <a:lvl1pPr marL="235744" indent="-214313" rtl="0">
              <a:spcBef>
                <a:spcPts val="0"/>
              </a:spcBef>
              <a:spcAft>
                <a:spcPts val="225"/>
              </a:spcAft>
              <a:buFont typeface="Wingdings" charset="2"/>
              <a:buChar char="§"/>
              <a:tabLst/>
              <a:defRPr sz="14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03597" marR="0" indent="-198835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050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240666" y="1930342"/>
            <a:ext cx="1311139" cy="1034314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3335428" y="1930342"/>
            <a:ext cx="1311139" cy="1034314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5430190" y="1930342"/>
            <a:ext cx="1311139" cy="1034314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74" hasCustomPrompt="1"/>
          </p:nvPr>
        </p:nvSpPr>
        <p:spPr>
          <a:xfrm>
            <a:off x="7524952" y="1930342"/>
            <a:ext cx="1311139" cy="1034314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75" hasCustomPrompt="1"/>
          </p:nvPr>
        </p:nvSpPr>
        <p:spPr>
          <a:xfrm>
            <a:off x="9619713" y="1930342"/>
            <a:ext cx="1311139" cy="1034314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587376" y="2"/>
            <a:ext cx="8916459" cy="863998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76" hasCustomPrompt="1"/>
          </p:nvPr>
        </p:nvSpPr>
        <p:spPr>
          <a:xfrm>
            <a:off x="7316741" y="3979732"/>
            <a:ext cx="1987731" cy="264013"/>
          </a:xfrm>
          <a:prstGeom prst="rect">
            <a:avLst/>
          </a:prstGeom>
        </p:spPr>
        <p:txBody>
          <a:bodyPr rtlCol="0"/>
          <a:lstStyle>
            <a:lvl1pPr marL="84138" indent="0" algn="l" rtl="0">
              <a:spcBef>
                <a:spcPts val="0"/>
              </a:spcBef>
              <a:spcAft>
                <a:spcPts val="225"/>
              </a:spcAft>
              <a:tabLst/>
              <a:defRPr sz="1800" b="0" i="0" cap="none" baseline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1pPr>
            <a:lvl2pPr marL="203597" marR="0" indent="-198835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050">
                <a:latin typeface="+mj-lt"/>
              </a:defRPr>
            </a:lvl2pPr>
          </a:lstStyle>
          <a:p>
            <a:pPr lvl="0" rtl="0"/>
            <a:r>
              <a:rPr lang="en-US" smtClean="0"/>
              <a:t>Subtitle</a:t>
            </a:r>
            <a:endParaRPr lang="en-US" dirty="0"/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77" hasCustomPrompt="1"/>
          </p:nvPr>
        </p:nvSpPr>
        <p:spPr>
          <a:xfrm>
            <a:off x="7316744" y="4292556"/>
            <a:ext cx="1987729" cy="286232"/>
          </a:xfrm>
          <a:prstGeom prst="rect">
            <a:avLst/>
          </a:prstGeom>
        </p:spPr>
        <p:txBody>
          <a:bodyPr rtlCol="0">
            <a:spAutoFit/>
          </a:bodyPr>
          <a:lstStyle>
            <a:lvl1pPr marL="235744" indent="-214313" rtl="0">
              <a:spcBef>
                <a:spcPts val="0"/>
              </a:spcBef>
              <a:spcAft>
                <a:spcPts val="225"/>
              </a:spcAft>
              <a:buFont typeface="Wingdings" charset="2"/>
              <a:buChar char="§"/>
              <a:tabLst/>
              <a:defRPr sz="14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03597" marR="0" indent="-198835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050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78" hasCustomPrompt="1"/>
          </p:nvPr>
        </p:nvSpPr>
        <p:spPr>
          <a:xfrm>
            <a:off x="9503835" y="3992165"/>
            <a:ext cx="1987731" cy="264013"/>
          </a:xfrm>
          <a:prstGeom prst="rect">
            <a:avLst/>
          </a:prstGeom>
        </p:spPr>
        <p:txBody>
          <a:bodyPr rtlCol="0"/>
          <a:lstStyle>
            <a:lvl1pPr marL="84138" indent="0" algn="l" rtl="0">
              <a:spcBef>
                <a:spcPts val="0"/>
              </a:spcBef>
              <a:spcAft>
                <a:spcPts val="225"/>
              </a:spcAft>
              <a:tabLst/>
              <a:defRPr sz="1800" b="0" i="0" cap="none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203597" marR="0" indent="-198835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050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79" hasCustomPrompt="1"/>
          </p:nvPr>
        </p:nvSpPr>
        <p:spPr>
          <a:xfrm>
            <a:off x="9503836" y="4304989"/>
            <a:ext cx="1987729" cy="286232"/>
          </a:xfrm>
          <a:prstGeom prst="rect">
            <a:avLst/>
          </a:prstGeom>
        </p:spPr>
        <p:txBody>
          <a:bodyPr rtlCol="0">
            <a:spAutoFit/>
          </a:bodyPr>
          <a:lstStyle>
            <a:lvl1pPr marL="235744" indent="-214313" rtl="0">
              <a:spcBef>
                <a:spcPts val="0"/>
              </a:spcBef>
              <a:spcAft>
                <a:spcPts val="225"/>
              </a:spcAft>
              <a:buFont typeface="Wingdings" charset="2"/>
              <a:buChar char="§"/>
              <a:tabLst/>
              <a:defRPr sz="14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03597" marR="0" indent="-198835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050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80" hasCustomPrompt="1"/>
          </p:nvPr>
        </p:nvSpPr>
        <p:spPr>
          <a:xfrm>
            <a:off x="5129651" y="3979732"/>
            <a:ext cx="1987731" cy="264013"/>
          </a:xfrm>
          <a:prstGeom prst="rect">
            <a:avLst/>
          </a:prstGeom>
        </p:spPr>
        <p:txBody>
          <a:bodyPr rtlCol="0"/>
          <a:lstStyle>
            <a:lvl1pPr marL="84138" indent="0" algn="l" rtl="0">
              <a:spcBef>
                <a:spcPts val="0"/>
              </a:spcBef>
              <a:spcAft>
                <a:spcPts val="225"/>
              </a:spcAft>
              <a:tabLst/>
              <a:defRPr sz="1800" b="0" i="0" cap="none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203597" marR="0" indent="-198835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050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81" hasCustomPrompt="1"/>
          </p:nvPr>
        </p:nvSpPr>
        <p:spPr>
          <a:xfrm>
            <a:off x="5129653" y="4292556"/>
            <a:ext cx="1987729" cy="286232"/>
          </a:xfrm>
          <a:prstGeom prst="rect">
            <a:avLst/>
          </a:prstGeom>
        </p:spPr>
        <p:txBody>
          <a:bodyPr rtlCol="0">
            <a:spAutoFit/>
          </a:bodyPr>
          <a:lstStyle>
            <a:lvl1pPr marL="235744" indent="-214313" rtl="0">
              <a:spcBef>
                <a:spcPts val="0"/>
              </a:spcBef>
              <a:spcAft>
                <a:spcPts val="225"/>
              </a:spcAft>
              <a:buFont typeface="Wingdings" charset="2"/>
              <a:buChar char="§"/>
              <a:tabLst/>
              <a:defRPr sz="14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03597" marR="0" indent="-198835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050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pic>
        <p:nvPicPr>
          <p:cNvPr id="25" name="Bild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82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167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гор. стрелки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327257" y="1268413"/>
            <a:ext cx="2441280" cy="541338"/>
          </a:xfrm>
          <a:prstGeom prst="homePlate">
            <a:avLst/>
          </a:prstGeom>
          <a:solidFill>
            <a:schemeClr val="accent2"/>
          </a:solidFill>
        </p:spPr>
        <p:txBody>
          <a:bodyPr rtlCol="0" anchor="ctr"/>
          <a:lstStyle>
            <a:lvl1pPr marL="319088" indent="0" algn="l" rtl="0">
              <a:tabLst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9372996" y="2205523"/>
            <a:ext cx="2123678" cy="3960327"/>
          </a:xfrm>
          <a:prstGeom prst="rect">
            <a:avLst/>
          </a:prstGeom>
        </p:spPr>
        <p:txBody>
          <a:bodyPr rtlCol="0"/>
          <a:lstStyle>
            <a:lvl1pPr marL="285750" indent="-285750">
              <a:buClrTx/>
              <a:buFont typeface="Wingdings" charset="2"/>
              <a:buChar char="§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2pPr>
            <a:lvl3pPr marL="12001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3pPr>
            <a:lvl4pPr marL="16573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4pPr>
            <a:lvl5pPr marL="21145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7157838" y="1268413"/>
            <a:ext cx="2460811" cy="541338"/>
          </a:xfrm>
          <a:prstGeom prst="homePlate">
            <a:avLst/>
          </a:prstGeom>
          <a:solidFill>
            <a:schemeClr val="tx2"/>
          </a:solidFill>
        </p:spPr>
        <p:txBody>
          <a:bodyPr rtlCol="0" anchor="ctr"/>
          <a:lstStyle>
            <a:lvl1pPr marL="319088" indent="0" algn="l" rtl="0">
              <a:tabLst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7203579" y="2205523"/>
            <a:ext cx="2123678" cy="3960327"/>
          </a:xfrm>
          <a:prstGeom prst="rect">
            <a:avLst/>
          </a:prstGeom>
        </p:spPr>
        <p:txBody>
          <a:bodyPr rtlCol="0"/>
          <a:lstStyle>
            <a:lvl1pPr marL="285750" indent="-285750">
              <a:buClrTx/>
              <a:buFont typeface="Wingdings" charset="2"/>
              <a:buChar char="§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2pPr>
            <a:lvl3pPr marL="12001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3pPr>
            <a:lvl4pPr marL="16573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4pPr>
            <a:lvl5pPr marL="21145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988421" y="1268413"/>
            <a:ext cx="2484014" cy="541338"/>
          </a:xfrm>
          <a:prstGeom prst="homePlate">
            <a:avLst/>
          </a:prstGeom>
          <a:solidFill>
            <a:schemeClr val="accent2"/>
          </a:solidFill>
        </p:spPr>
        <p:txBody>
          <a:bodyPr rtlCol="0" anchor="ctr"/>
          <a:lstStyle>
            <a:lvl1pPr marL="319088" indent="0" algn="l" rtl="0">
              <a:tabLst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5034161" y="2205523"/>
            <a:ext cx="2123678" cy="3960327"/>
          </a:xfrm>
          <a:prstGeom prst="rect">
            <a:avLst/>
          </a:prstGeom>
        </p:spPr>
        <p:txBody>
          <a:bodyPr rtlCol="0"/>
          <a:lstStyle>
            <a:lvl1pPr marL="285750" indent="-285750">
              <a:buClrTx/>
              <a:buFont typeface="Wingdings" charset="2"/>
              <a:buChar char="§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2pPr>
            <a:lvl3pPr marL="12001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3pPr>
            <a:lvl4pPr marL="16573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4pPr>
            <a:lvl5pPr marL="21145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819003" y="1268413"/>
            <a:ext cx="2484013" cy="541338"/>
          </a:xfrm>
          <a:prstGeom prst="homePlate">
            <a:avLst/>
          </a:prstGeom>
          <a:solidFill>
            <a:schemeClr val="tx2"/>
          </a:solidFill>
        </p:spPr>
        <p:txBody>
          <a:bodyPr rtlCol="0" anchor="ctr"/>
          <a:lstStyle>
            <a:lvl1pPr marL="319088" indent="0" algn="l" rtl="0">
              <a:tabLst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2864743" y="2205523"/>
            <a:ext cx="2123678" cy="3960327"/>
          </a:xfrm>
          <a:prstGeom prst="rect">
            <a:avLst/>
          </a:prstGeom>
        </p:spPr>
        <p:txBody>
          <a:bodyPr rtlCol="0"/>
          <a:lstStyle>
            <a:lvl1pPr marL="285750" indent="-285750">
              <a:buClrTx/>
              <a:buFont typeface="Wingdings" charset="2"/>
              <a:buChar char="§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2pPr>
            <a:lvl3pPr marL="12001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3pPr>
            <a:lvl4pPr marL="16573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4pPr>
            <a:lvl5pPr marL="21145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268413"/>
            <a:ext cx="2438274" cy="541338"/>
          </a:xfrm>
          <a:prstGeom prst="homePlate">
            <a:avLst/>
          </a:prstGeom>
          <a:solidFill>
            <a:schemeClr val="accent2"/>
          </a:solidFill>
        </p:spPr>
        <p:txBody>
          <a:bodyPr rtlCol="0" anchor="ctr"/>
          <a:lstStyle>
            <a:lvl1pPr marL="319088" indent="0" algn="l">
              <a:tabLst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95325" y="2205523"/>
            <a:ext cx="2123678" cy="3960327"/>
          </a:xfrm>
          <a:prstGeom prst="rect">
            <a:avLst/>
          </a:prstGeom>
        </p:spPr>
        <p:txBody>
          <a:bodyPr rtlCol="0"/>
          <a:lstStyle>
            <a:lvl1pPr marL="285750" indent="-285750">
              <a:buClrTx/>
              <a:buFont typeface="Wingdings" charset="2"/>
              <a:buChar char="§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2pPr>
            <a:lvl3pPr marL="12001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3pPr>
            <a:lvl4pPr marL="16573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4pPr>
            <a:lvl5pPr marL="21145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pic>
        <p:nvPicPr>
          <p:cNvPr id="17" name="Bild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гор. стрелки в центр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8915462" y="3438839"/>
            <a:ext cx="2581213" cy="351054"/>
          </a:xfrm>
          <a:prstGeom prst="homePlate">
            <a:avLst/>
          </a:prstGeom>
          <a:solidFill>
            <a:schemeClr val="accent2"/>
          </a:solidFill>
        </p:spPr>
        <p:txBody>
          <a:bodyPr rtlCol="0" anchor="ctr"/>
          <a:lstStyle>
            <a:lvl1pPr marL="319088" indent="0" algn="l">
              <a:tabLst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08408" y="3438839"/>
            <a:ext cx="2581213" cy="351054"/>
          </a:xfrm>
          <a:prstGeom prst="homePlate">
            <a:avLst/>
          </a:prstGeom>
          <a:solidFill>
            <a:schemeClr val="tx2"/>
          </a:solidFill>
        </p:spPr>
        <p:txBody>
          <a:bodyPr rtlCol="0" anchor="ctr"/>
          <a:lstStyle>
            <a:lvl1pPr marL="319088" indent="0" algn="l">
              <a:tabLst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196204" y="4154346"/>
            <a:ext cx="1898578" cy="510695"/>
          </a:xfrm>
          <a:prstGeom prst="borderCallout1">
            <a:avLst>
              <a:gd name="adj1" fmla="val 844"/>
              <a:gd name="adj2" fmla="val 50198"/>
              <a:gd name="adj3" fmla="val -216952"/>
              <a:gd name="adj4" fmla="val 49968"/>
            </a:avLst>
          </a:prstGeom>
          <a:ln w="25400">
            <a:solidFill>
              <a:schemeClr val="tx2"/>
            </a:solidFill>
          </a:ln>
        </p:spPr>
        <p:txBody>
          <a:bodyPr rtlCol="0" anchor="ctr"/>
          <a:lstStyle>
            <a:lvl1pPr algn="ctr" rtl="0"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7110976" y="1280241"/>
            <a:ext cx="2061616" cy="1751000"/>
          </a:xfrm>
          <a:prstGeom prst="rect">
            <a:avLst/>
          </a:prstGeom>
        </p:spPr>
        <p:txBody>
          <a:bodyPr rtlCol="0" anchor="b"/>
          <a:lstStyle>
            <a:lvl1pPr algn="ctr" rtl="0">
              <a:defRPr sz="16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701353" y="3438839"/>
            <a:ext cx="2581213" cy="351054"/>
          </a:xfrm>
          <a:prstGeom prst="homePlate">
            <a:avLst/>
          </a:prstGeom>
          <a:solidFill>
            <a:schemeClr val="accent2"/>
          </a:solidFill>
        </p:spPr>
        <p:txBody>
          <a:bodyPr rtlCol="0" anchor="ctr"/>
          <a:lstStyle>
            <a:lvl1pPr marL="319088" indent="0" algn="l">
              <a:tabLst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5089149" y="2520545"/>
            <a:ext cx="1898578" cy="510695"/>
          </a:xfrm>
          <a:prstGeom prst="borderCallout1">
            <a:avLst>
              <a:gd name="adj1" fmla="val 101112"/>
              <a:gd name="adj2" fmla="val 50703"/>
              <a:gd name="adj3" fmla="val 318408"/>
              <a:gd name="adj4" fmla="val 50977"/>
            </a:avLst>
          </a:prstGeom>
          <a:ln w="25400">
            <a:solidFill>
              <a:schemeClr val="accent2"/>
            </a:solidFill>
          </a:ln>
        </p:spPr>
        <p:txBody>
          <a:bodyPr rtlCol="0" anchor="ctr"/>
          <a:lstStyle>
            <a:lvl1pPr algn="ctr" rtl="0"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5003921" y="4154346"/>
            <a:ext cx="2061616" cy="2011504"/>
          </a:xfrm>
          <a:prstGeom prst="rect">
            <a:avLst/>
          </a:prstGeom>
        </p:spPr>
        <p:txBody>
          <a:bodyPr rtlCol="0" anchor="t"/>
          <a:lstStyle>
            <a:lvl1pPr algn="ctr" rtl="0">
              <a:defRPr sz="16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94298" y="3438839"/>
            <a:ext cx="2581213" cy="351054"/>
          </a:xfrm>
          <a:prstGeom prst="homePlate">
            <a:avLst/>
          </a:prstGeom>
          <a:solidFill>
            <a:schemeClr val="tx2"/>
          </a:solidFill>
        </p:spPr>
        <p:txBody>
          <a:bodyPr rtlCol="0" anchor="ctr"/>
          <a:lstStyle>
            <a:lvl1pPr marL="319088" indent="0" algn="l">
              <a:tabLst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2982094" y="4154346"/>
            <a:ext cx="1898578" cy="510695"/>
          </a:xfrm>
          <a:prstGeom prst="borderCallout1">
            <a:avLst>
              <a:gd name="adj1" fmla="val 844"/>
              <a:gd name="adj2" fmla="val 50198"/>
              <a:gd name="adj3" fmla="val -216952"/>
              <a:gd name="adj4" fmla="val 49968"/>
            </a:avLst>
          </a:prstGeom>
          <a:ln w="25400">
            <a:solidFill>
              <a:schemeClr val="tx2"/>
            </a:solidFill>
          </a:ln>
        </p:spPr>
        <p:txBody>
          <a:bodyPr rtlCol="0" anchor="ctr"/>
          <a:lstStyle>
            <a:lvl1pPr algn="ctr" rtl="0"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896866" y="1280241"/>
            <a:ext cx="2061616" cy="1751000"/>
          </a:xfrm>
          <a:prstGeom prst="rect">
            <a:avLst/>
          </a:prstGeom>
        </p:spPr>
        <p:txBody>
          <a:bodyPr rtlCol="0" anchor="b"/>
          <a:lstStyle>
            <a:lvl1pPr algn="ctr" rtl="0">
              <a:defRPr sz="16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3438839"/>
            <a:ext cx="2373131" cy="351054"/>
          </a:xfrm>
          <a:prstGeom prst="homePlate">
            <a:avLst/>
          </a:prstGeom>
          <a:solidFill>
            <a:schemeClr val="accent2"/>
          </a:solidFill>
        </p:spPr>
        <p:txBody>
          <a:bodyPr rtlCol="0" anchor="ctr"/>
          <a:lstStyle>
            <a:lvl1pPr marL="319088" indent="0" algn="l">
              <a:tabLst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44088" y="2520545"/>
            <a:ext cx="1898578" cy="510695"/>
          </a:xfrm>
          <a:prstGeom prst="borderCallout1">
            <a:avLst>
              <a:gd name="adj1" fmla="val 101112"/>
              <a:gd name="adj2" fmla="val 50703"/>
              <a:gd name="adj3" fmla="val 318408"/>
              <a:gd name="adj4" fmla="val 50977"/>
            </a:avLst>
          </a:prstGeom>
          <a:ln w="25400">
            <a:solidFill>
              <a:schemeClr val="accent2"/>
            </a:solidFill>
          </a:ln>
        </p:spPr>
        <p:txBody>
          <a:bodyPr rtlCol="0" anchor="ctr"/>
          <a:lstStyle>
            <a:lvl1pPr algn="ctr" rtl="0"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58860" y="4154346"/>
            <a:ext cx="2061616" cy="2011504"/>
          </a:xfrm>
          <a:prstGeom prst="rect">
            <a:avLst/>
          </a:prstGeom>
        </p:spPr>
        <p:txBody>
          <a:bodyPr rtlCol="0" anchor="t"/>
          <a:lstStyle>
            <a:lvl1pPr algn="ctr">
              <a:defRPr sz="16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9348320" y="2520545"/>
            <a:ext cx="1898578" cy="510695"/>
          </a:xfrm>
          <a:prstGeom prst="borderCallout1">
            <a:avLst>
              <a:gd name="adj1" fmla="val 101112"/>
              <a:gd name="adj2" fmla="val 50703"/>
              <a:gd name="adj3" fmla="val 318408"/>
              <a:gd name="adj4" fmla="val 50977"/>
            </a:avLst>
          </a:prstGeom>
          <a:ln w="25400">
            <a:solidFill>
              <a:schemeClr val="accent2"/>
            </a:solidFill>
          </a:ln>
        </p:spPr>
        <p:txBody>
          <a:bodyPr rtlCol="0" anchor="ctr"/>
          <a:lstStyle>
            <a:lvl1pPr algn="ctr" rtl="0"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9263092" y="4154346"/>
            <a:ext cx="2061616" cy="2011504"/>
          </a:xfrm>
          <a:prstGeom prst="rect">
            <a:avLst/>
          </a:prstGeom>
        </p:spPr>
        <p:txBody>
          <a:bodyPr rtlCol="0" anchor="t"/>
          <a:lstStyle>
            <a:lvl1pPr algn="ctr" rtl="0">
              <a:defRPr sz="16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pic>
        <p:nvPicPr>
          <p:cNvPr id="21" name="Bild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гор. иконки в квадрат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9"/>
          <p:cNvSpPr>
            <a:spLocks noGrp="1"/>
          </p:cNvSpPr>
          <p:nvPr>
            <p:ph type="body" sz="quarter" idx="44" hasCustomPrompt="1"/>
          </p:nvPr>
        </p:nvSpPr>
        <p:spPr>
          <a:xfrm>
            <a:off x="7864677" y="4088397"/>
            <a:ext cx="752681" cy="720725"/>
          </a:xfrm>
          <a:prstGeom prst="accentCallout1">
            <a:avLst>
              <a:gd name="adj1" fmla="val 88481"/>
              <a:gd name="adj2" fmla="val 49905"/>
              <a:gd name="adj3" fmla="val -81757"/>
              <a:gd name="adj4" fmla="val 49994"/>
            </a:avLst>
          </a:prstGeom>
          <a:solidFill>
            <a:schemeClr val="accent6"/>
          </a:solidFill>
          <a:ln w="12700">
            <a:solidFill>
              <a:schemeClr val="accent6"/>
            </a:solidFill>
            <a:miter lim="800000"/>
          </a:ln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1" hasCustomPrompt="1"/>
          </p:nvPr>
        </p:nvSpPr>
        <p:spPr>
          <a:xfrm>
            <a:off x="1567301" y="2346586"/>
            <a:ext cx="752681" cy="720725"/>
          </a:xfrm>
          <a:prstGeom prst="accentCallout1">
            <a:avLst>
              <a:gd name="adj1" fmla="val 98166"/>
              <a:gd name="adj2" fmla="val 49905"/>
              <a:gd name="adj3" fmla="val 177696"/>
              <a:gd name="adj4" fmla="val 49994"/>
            </a:avLst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</a:ln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43" hasCustomPrompt="1"/>
          </p:nvPr>
        </p:nvSpPr>
        <p:spPr>
          <a:xfrm>
            <a:off x="3733610" y="4085984"/>
            <a:ext cx="752681" cy="720725"/>
          </a:xfrm>
          <a:prstGeom prst="accentCallout1">
            <a:avLst>
              <a:gd name="adj1" fmla="val 88481"/>
              <a:gd name="adj2" fmla="val 49905"/>
              <a:gd name="adj3" fmla="val -69817"/>
              <a:gd name="adj4" fmla="val 49994"/>
            </a:avLst>
          </a:prstGeom>
          <a:solidFill>
            <a:schemeClr val="accent5"/>
          </a:solidFill>
          <a:ln w="12700">
            <a:solidFill>
              <a:schemeClr val="accent5"/>
            </a:solidFill>
            <a:miter lim="800000"/>
          </a:ln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51" hasCustomPrompt="1"/>
          </p:nvPr>
        </p:nvSpPr>
        <p:spPr>
          <a:xfrm>
            <a:off x="5702887" y="2346575"/>
            <a:ext cx="752681" cy="720725"/>
          </a:xfrm>
          <a:prstGeom prst="accentCallout1">
            <a:avLst>
              <a:gd name="adj1" fmla="val 88481"/>
              <a:gd name="adj2" fmla="val 49905"/>
              <a:gd name="adj3" fmla="val 185159"/>
              <a:gd name="adj4" fmla="val 51423"/>
            </a:avLst>
          </a:prstGeom>
          <a:solidFill>
            <a:schemeClr val="tx2"/>
          </a:solidFill>
          <a:ln w="12700">
            <a:solidFill>
              <a:schemeClr val="tx2"/>
            </a:solidFill>
            <a:miter lim="800000"/>
          </a:ln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52" hasCustomPrompt="1"/>
          </p:nvPr>
        </p:nvSpPr>
        <p:spPr>
          <a:xfrm>
            <a:off x="9950255" y="2346583"/>
            <a:ext cx="752681" cy="720725"/>
          </a:xfrm>
          <a:prstGeom prst="accentCallout1">
            <a:avLst>
              <a:gd name="adj1" fmla="val 88481"/>
              <a:gd name="adj2" fmla="val 49905"/>
              <a:gd name="adj3" fmla="val 174710"/>
              <a:gd name="adj4" fmla="val 49994"/>
            </a:avLst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</a:ln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601671" y="2380371"/>
            <a:ext cx="686873" cy="658172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5740416" y="2380360"/>
            <a:ext cx="686873" cy="658172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9984625" y="2380368"/>
            <a:ext cx="686873" cy="658172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74" hasCustomPrompt="1"/>
          </p:nvPr>
        </p:nvSpPr>
        <p:spPr>
          <a:xfrm>
            <a:off x="7893798" y="4119673"/>
            <a:ext cx="686873" cy="658172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75" hasCustomPrompt="1"/>
          </p:nvPr>
        </p:nvSpPr>
        <p:spPr>
          <a:xfrm>
            <a:off x="3767980" y="4117260"/>
            <a:ext cx="686873" cy="658172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41" name="Rectangle 40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9074447" y="3402010"/>
            <a:ext cx="2422227" cy="351054"/>
          </a:xfrm>
          <a:prstGeom prst="homePlate">
            <a:avLst/>
          </a:prstGeom>
          <a:solidFill>
            <a:schemeClr val="accent2"/>
          </a:solidFill>
        </p:spPr>
        <p:txBody>
          <a:bodyPr rtlCol="0" anchor="ctr"/>
          <a:lstStyle>
            <a:lvl1pPr marL="319088" indent="0" algn="l">
              <a:tabLst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79665" y="3402010"/>
            <a:ext cx="2422227" cy="351054"/>
          </a:xfrm>
          <a:prstGeom prst="homePlate">
            <a:avLst/>
          </a:prstGeom>
          <a:solidFill>
            <a:schemeClr val="accent6"/>
          </a:solidFill>
        </p:spPr>
        <p:txBody>
          <a:bodyPr rtlCol="0" anchor="ctr"/>
          <a:lstStyle>
            <a:lvl1pPr marL="319088" indent="0" algn="l">
              <a:tabLst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884885" y="3402010"/>
            <a:ext cx="2422227" cy="351054"/>
          </a:xfrm>
          <a:prstGeom prst="homePlate">
            <a:avLst/>
          </a:prstGeom>
          <a:solidFill>
            <a:schemeClr val="tx2"/>
          </a:solidFill>
        </p:spPr>
        <p:txBody>
          <a:bodyPr rtlCol="0" anchor="ctr"/>
          <a:lstStyle>
            <a:lvl1pPr marL="319088" indent="0" algn="l">
              <a:tabLst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790105" y="3402010"/>
            <a:ext cx="2422227" cy="351054"/>
          </a:xfrm>
          <a:prstGeom prst="homePlate">
            <a:avLst/>
          </a:prstGeom>
          <a:solidFill>
            <a:schemeClr val="accent5"/>
          </a:solidFill>
        </p:spPr>
        <p:txBody>
          <a:bodyPr rtlCol="0" anchor="ctr"/>
          <a:lstStyle>
            <a:lvl1pPr marL="319088" indent="0" algn="l">
              <a:tabLst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3402010"/>
            <a:ext cx="2422227" cy="351054"/>
          </a:xfrm>
          <a:prstGeom prst="homePlate">
            <a:avLst/>
          </a:prstGeom>
          <a:solidFill>
            <a:schemeClr val="accent1"/>
          </a:solidFill>
        </p:spPr>
        <p:txBody>
          <a:bodyPr rtlCol="0" anchor="ctr"/>
          <a:lstStyle>
            <a:lvl1pPr marL="319088" indent="0" algn="l">
              <a:tabLst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2783432" y="1931969"/>
            <a:ext cx="2571957" cy="286232"/>
          </a:xfrm>
          <a:prstGeom prst="rect">
            <a:avLst/>
          </a:prstGeom>
        </p:spPr>
        <p:txBody>
          <a:bodyPr rtlCol="0">
            <a:spAutoFit/>
          </a:bodyPr>
          <a:lstStyle>
            <a:lvl1pPr marL="314325" indent="-285750" rtl="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6914499" y="1931963"/>
            <a:ext cx="2571957" cy="286232"/>
          </a:xfrm>
          <a:prstGeom prst="rect">
            <a:avLst/>
          </a:prstGeom>
        </p:spPr>
        <p:txBody>
          <a:bodyPr rtlCol="0">
            <a:spAutoFit/>
          </a:bodyPr>
          <a:lstStyle>
            <a:lvl1pPr marL="314325" indent="-285750" rtl="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58" hasCustomPrompt="1"/>
          </p:nvPr>
        </p:nvSpPr>
        <p:spPr>
          <a:xfrm>
            <a:off x="587375" y="4046653"/>
            <a:ext cx="2601705" cy="286232"/>
          </a:xfrm>
          <a:prstGeom prst="rect">
            <a:avLst/>
          </a:prstGeom>
        </p:spPr>
        <p:txBody>
          <a:bodyPr rtlCol="0">
            <a:spAutoFit/>
          </a:bodyPr>
          <a:lstStyle>
            <a:lvl1pPr marL="314325" indent="-285750" rtl="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4752710" y="4046653"/>
            <a:ext cx="2571957" cy="286232"/>
          </a:xfrm>
          <a:prstGeom prst="rect">
            <a:avLst/>
          </a:prstGeom>
        </p:spPr>
        <p:txBody>
          <a:bodyPr rtlCol="0">
            <a:spAutoFit/>
          </a:bodyPr>
          <a:lstStyle>
            <a:lvl1pPr marL="314325" indent="-285750" rtl="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62" hasCustomPrompt="1"/>
          </p:nvPr>
        </p:nvSpPr>
        <p:spPr>
          <a:xfrm>
            <a:off x="9093130" y="4046653"/>
            <a:ext cx="2403544" cy="286232"/>
          </a:xfrm>
          <a:prstGeom prst="rect">
            <a:avLst/>
          </a:prstGeom>
        </p:spPr>
        <p:txBody>
          <a:bodyPr rtlCol="0">
            <a:spAutoFit/>
          </a:bodyPr>
          <a:lstStyle>
            <a:lvl1pPr marL="314325" indent="-285750" rtl="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pic>
        <p:nvPicPr>
          <p:cNvPr id="25" name="Bild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6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гор. иконки в круг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8939719" y="3285899"/>
            <a:ext cx="2539694" cy="351054"/>
          </a:xfrm>
          <a:prstGeom prst="homePlate">
            <a:avLst/>
          </a:prstGeom>
          <a:solidFill>
            <a:schemeClr val="accent2"/>
          </a:solidFill>
        </p:spPr>
        <p:txBody>
          <a:bodyPr rtlCol="0" anchor="ctr"/>
          <a:lstStyle>
            <a:lvl1pPr marL="319088" indent="0" algn="l">
              <a:tabLst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686180" y="3285899"/>
            <a:ext cx="2539694" cy="351054"/>
          </a:xfrm>
          <a:prstGeom prst="homePlate">
            <a:avLst/>
          </a:prstGeom>
          <a:solidFill>
            <a:schemeClr val="accent6"/>
          </a:solidFill>
        </p:spPr>
        <p:txBody>
          <a:bodyPr rtlCol="0" anchor="ctr"/>
          <a:lstStyle>
            <a:lvl1pPr marL="319088" indent="0" algn="l">
              <a:tabLst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656955" y="3285899"/>
            <a:ext cx="2539694" cy="351054"/>
          </a:xfrm>
          <a:prstGeom prst="homePlate">
            <a:avLst/>
          </a:prstGeom>
          <a:solidFill>
            <a:schemeClr val="tx2"/>
          </a:solidFill>
        </p:spPr>
        <p:txBody>
          <a:bodyPr rtlCol="0" anchor="ctr"/>
          <a:lstStyle>
            <a:lvl1pPr marL="319088" indent="0" algn="l">
              <a:tabLst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30" y="3285899"/>
            <a:ext cx="2539694" cy="351054"/>
          </a:xfrm>
          <a:prstGeom prst="homePlate">
            <a:avLst/>
          </a:prstGeom>
          <a:solidFill>
            <a:schemeClr val="accent5"/>
          </a:solidFill>
        </p:spPr>
        <p:txBody>
          <a:bodyPr rtlCol="0" anchor="ctr"/>
          <a:lstStyle>
            <a:lvl1pPr marL="319088" indent="0" algn="l">
              <a:tabLst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3285899"/>
            <a:ext cx="2442874" cy="351054"/>
          </a:xfrm>
          <a:prstGeom prst="homePlate">
            <a:avLst/>
          </a:prstGeom>
          <a:solidFill>
            <a:schemeClr val="accent1"/>
          </a:solidFill>
        </p:spPr>
        <p:txBody>
          <a:bodyPr rtlCol="0" anchor="ctr"/>
          <a:lstStyle>
            <a:lvl1pPr marL="319088" indent="0" algn="l">
              <a:tabLst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1" hasCustomPrompt="1"/>
          </p:nvPr>
        </p:nvSpPr>
        <p:spPr>
          <a:xfrm>
            <a:off x="1372604" y="1245813"/>
            <a:ext cx="1088501" cy="1040400"/>
          </a:xfrm>
          <a:prstGeom prst="ellipse">
            <a:avLst/>
          </a:prstGeom>
          <a:solidFill>
            <a:schemeClr val="accent1"/>
          </a:solidFill>
          <a:ln w="12700">
            <a:noFill/>
            <a:miter lim="800000"/>
          </a:ln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43" hasCustomPrompt="1"/>
          </p:nvPr>
        </p:nvSpPr>
        <p:spPr>
          <a:xfrm>
            <a:off x="3496288" y="4950598"/>
            <a:ext cx="1088501" cy="1040400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accent5"/>
            </a:solidFill>
            <a:miter lim="800000"/>
          </a:ln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44" hasCustomPrompt="1"/>
          </p:nvPr>
        </p:nvSpPr>
        <p:spPr>
          <a:xfrm>
            <a:off x="7618751" y="4950598"/>
            <a:ext cx="1088501" cy="1040400"/>
          </a:xfrm>
          <a:prstGeom prst="ellipse">
            <a:avLst/>
          </a:prstGeom>
          <a:solidFill>
            <a:schemeClr val="accent6"/>
          </a:solidFill>
          <a:ln w="12700">
            <a:noFill/>
            <a:miter lim="800000"/>
          </a:ln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51" hasCustomPrompt="1"/>
          </p:nvPr>
        </p:nvSpPr>
        <p:spPr>
          <a:xfrm>
            <a:off x="5527699" y="1245813"/>
            <a:ext cx="1088501" cy="1040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accent6"/>
            </a:solidFill>
            <a:miter lim="800000"/>
          </a:ln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52" hasCustomPrompt="1"/>
          </p:nvPr>
        </p:nvSpPr>
        <p:spPr>
          <a:xfrm>
            <a:off x="9775067" y="1245813"/>
            <a:ext cx="1088501" cy="1040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</a:ln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2722313" y="1380572"/>
            <a:ext cx="2570943" cy="500615"/>
          </a:xfrm>
          <a:prstGeom prst="rect">
            <a:avLst/>
          </a:prstGeom>
        </p:spPr>
        <p:txBody>
          <a:bodyPr rtlCol="0"/>
          <a:lstStyle>
            <a:lvl1pPr marL="314325" indent="0" rtl="0">
              <a:spcBef>
                <a:spcPts val="0"/>
              </a:spcBef>
              <a:spcAft>
                <a:spcPts val="300"/>
              </a:spcAft>
              <a:tabLst/>
              <a:defRPr sz="2000" b="0" i="0" cap="none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2722313" y="1881188"/>
            <a:ext cx="2570943" cy="286232"/>
          </a:xfrm>
          <a:prstGeom prst="rect">
            <a:avLst/>
          </a:prstGeom>
        </p:spPr>
        <p:txBody>
          <a:bodyPr rtlCol="0">
            <a:spAutoFit/>
          </a:bodyPr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6844776" y="1380572"/>
            <a:ext cx="2570943" cy="500615"/>
          </a:xfrm>
          <a:prstGeom prst="rect">
            <a:avLst/>
          </a:prstGeom>
        </p:spPr>
        <p:txBody>
          <a:bodyPr rtlCol="0"/>
          <a:lstStyle>
            <a:lvl1pPr marL="314325" indent="0" rtl="0">
              <a:spcBef>
                <a:spcPts val="0"/>
              </a:spcBef>
              <a:spcAft>
                <a:spcPts val="300"/>
              </a:spcAft>
              <a:tabLst/>
              <a:defRPr sz="2000" b="0" i="0" cap="none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6844776" y="1881188"/>
            <a:ext cx="2570943" cy="286232"/>
          </a:xfrm>
          <a:prstGeom prst="rect">
            <a:avLst/>
          </a:prstGeom>
        </p:spPr>
        <p:txBody>
          <a:bodyPr rtlCol="0">
            <a:spAutoFit/>
          </a:bodyPr>
          <a:lstStyle>
            <a:lvl1pPr marL="314325" indent="-285750" rtl="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587374" y="3872209"/>
            <a:ext cx="2565285" cy="500615"/>
          </a:xfrm>
          <a:prstGeom prst="rect">
            <a:avLst/>
          </a:prstGeom>
        </p:spPr>
        <p:txBody>
          <a:bodyPr rtlCol="0"/>
          <a:lstStyle>
            <a:lvl1pPr marL="31432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tabLst/>
              <a:defRPr lang="ru-RU" sz="2000" b="0" i="0" kern="1200" cap="none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marL="314325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tabLst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59" hasCustomPrompt="1"/>
          </p:nvPr>
        </p:nvSpPr>
        <p:spPr>
          <a:xfrm>
            <a:off x="4753724" y="3872209"/>
            <a:ext cx="2570943" cy="500615"/>
          </a:xfrm>
          <a:prstGeom prst="rect">
            <a:avLst/>
          </a:prstGeom>
        </p:spPr>
        <p:txBody>
          <a:bodyPr rtlCol="0"/>
          <a:lstStyle>
            <a:lvl1pPr marL="314325" indent="0" rtl="0">
              <a:spcBef>
                <a:spcPts val="0"/>
              </a:spcBef>
              <a:spcAft>
                <a:spcPts val="300"/>
              </a:spcAft>
              <a:tabLst/>
              <a:defRPr sz="2000" b="0" i="0" cap="none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4753724" y="4372825"/>
            <a:ext cx="2570943" cy="286232"/>
          </a:xfrm>
          <a:prstGeom prst="rect">
            <a:avLst/>
          </a:prstGeom>
        </p:spPr>
        <p:txBody>
          <a:bodyPr rtlCol="0">
            <a:spAutoFit/>
          </a:bodyPr>
          <a:lstStyle>
            <a:lvl1pPr marL="314325" indent="-285750" rtl="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61" hasCustomPrompt="1"/>
          </p:nvPr>
        </p:nvSpPr>
        <p:spPr>
          <a:xfrm>
            <a:off x="9094875" y="3872209"/>
            <a:ext cx="2384538" cy="500615"/>
          </a:xfrm>
          <a:prstGeom prst="rect">
            <a:avLst/>
          </a:prstGeom>
        </p:spPr>
        <p:txBody>
          <a:bodyPr rtlCol="0"/>
          <a:lstStyle>
            <a:lvl1pPr marL="314325" indent="0" rtl="0">
              <a:spcBef>
                <a:spcPts val="0"/>
              </a:spcBef>
              <a:spcAft>
                <a:spcPts val="300"/>
              </a:spcAft>
              <a:tabLst/>
              <a:defRPr sz="2000" b="0" i="0" cap="none" baseline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62" hasCustomPrompt="1"/>
          </p:nvPr>
        </p:nvSpPr>
        <p:spPr>
          <a:xfrm>
            <a:off x="9094875" y="4372825"/>
            <a:ext cx="2384538" cy="286232"/>
          </a:xfrm>
          <a:prstGeom prst="rect">
            <a:avLst/>
          </a:prstGeom>
        </p:spPr>
        <p:txBody>
          <a:bodyPr rtlCol="0">
            <a:spAutoFit/>
          </a:bodyPr>
          <a:lstStyle>
            <a:lvl1pPr marL="314325" indent="-285750" rtl="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63" hasCustomPrompt="1"/>
          </p:nvPr>
        </p:nvSpPr>
        <p:spPr>
          <a:xfrm>
            <a:off x="587374" y="4372825"/>
            <a:ext cx="2565285" cy="286232"/>
          </a:xfrm>
          <a:prstGeom prst="rect">
            <a:avLst/>
          </a:prstGeom>
        </p:spPr>
        <p:txBody>
          <a:bodyPr rtlCol="0">
            <a:spAutoFit/>
          </a:bodyPr>
          <a:lstStyle>
            <a:lvl1pPr marL="314325" indent="-285750" rtl="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532958" y="1380572"/>
            <a:ext cx="781366" cy="749012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5688053" y="1380572"/>
            <a:ext cx="781366" cy="749012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9935421" y="1380572"/>
            <a:ext cx="781366" cy="749012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74" hasCustomPrompt="1"/>
          </p:nvPr>
        </p:nvSpPr>
        <p:spPr>
          <a:xfrm>
            <a:off x="7779105" y="5096292"/>
            <a:ext cx="781366" cy="749012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75" hasCustomPrompt="1"/>
          </p:nvPr>
        </p:nvSpPr>
        <p:spPr>
          <a:xfrm>
            <a:off x="3656642" y="5096292"/>
            <a:ext cx="781366" cy="749012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pic>
        <p:nvPicPr>
          <p:cNvPr id="31" name="Bild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6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гор. стар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3" name="Content Placeholder 9"/>
          <p:cNvSpPr>
            <a:spLocks noGrp="1"/>
          </p:cNvSpPr>
          <p:nvPr>
            <p:ph sz="quarter" idx="40" hasCustomPrompt="1"/>
          </p:nvPr>
        </p:nvSpPr>
        <p:spPr>
          <a:xfrm flipH="1">
            <a:off x="1608252" y="3499786"/>
            <a:ext cx="10620000" cy="18000"/>
          </a:xfrm>
          <a:prstGeom prst="rect">
            <a:avLst/>
          </a:prstGeom>
          <a:solidFill>
            <a:schemeClr val="bg2"/>
          </a:solidFill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  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526475" y="3882413"/>
            <a:ext cx="2627434" cy="341632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algn="l">
              <a:defRPr sz="18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5697858" y="2615051"/>
            <a:ext cx="2627434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rtlCol="0" anchor="ctr"/>
          <a:lstStyle>
            <a:lvl1pPr marL="7938" indent="0" algn="l" rtl="0">
              <a:tabLst/>
              <a:defRPr sz="1800" b="0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3011940"/>
            <a:ext cx="1030244" cy="1021414"/>
          </a:xfrm>
          <a:prstGeom prst="diamond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rtlCol="0" anchor="ctr"/>
          <a:lstStyle>
            <a:lvl1pPr marL="90488" indent="0" algn="l">
              <a:tabLst/>
              <a:defRPr sz="1800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8869241" y="3881037"/>
            <a:ext cx="2627434" cy="341632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algn="l" rtl="0">
              <a:defRPr sz="18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2526475" y="2615051"/>
            <a:ext cx="2627434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rtlCol="0" anchor="ctr"/>
          <a:lstStyle>
            <a:lvl1pPr marL="7938" indent="0" algn="l">
              <a:tabLst/>
              <a:defRPr sz="1800" b="0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31" name="Content Placeholder 9"/>
          <p:cNvSpPr>
            <a:spLocks noGrp="1"/>
          </p:cNvSpPr>
          <p:nvPr>
            <p:ph sz="quarter" idx="34" hasCustomPrompt="1"/>
          </p:nvPr>
        </p:nvSpPr>
        <p:spPr>
          <a:xfrm>
            <a:off x="2628619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5697858" y="3882413"/>
            <a:ext cx="2627434" cy="341632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algn="l" rtl="0">
              <a:defRPr sz="18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8869241" y="2623128"/>
            <a:ext cx="2627434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rtlCol="0" anchor="ctr"/>
          <a:lstStyle>
            <a:lvl1pPr marL="7938" indent="0" algn="l" rtl="0">
              <a:tabLst/>
              <a:defRPr sz="1800" b="0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587375" y="1268413"/>
            <a:ext cx="10909300" cy="958943"/>
          </a:xfrm>
          <a:prstGeom prst="rect">
            <a:avLst/>
          </a:prstGeom>
        </p:spPr>
        <p:txBody>
          <a:bodyPr numCol="2" spcCol="360000" rtlCol="0" anchor="t"/>
          <a:lstStyle>
            <a:lvl1pPr algn="l" rtl="0">
              <a:defRPr sz="18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846028" y="3148141"/>
            <a:ext cx="746838" cy="749012"/>
          </a:xfrm>
          <a:prstGeom prst="rect">
            <a:avLst/>
          </a:prstGeom>
        </p:spPr>
        <p:txBody>
          <a:bodyPr rtlCol="0" anchor="ctr"/>
          <a:lstStyle>
            <a:lvl1pPr algn="ctr">
              <a:defRPr sz="1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sp>
        <p:nvSpPr>
          <p:cNvPr id="38" name="Content Placeholder 9"/>
          <p:cNvSpPr>
            <a:spLocks noGrp="1"/>
          </p:cNvSpPr>
          <p:nvPr>
            <p:ph sz="quarter" idx="72" hasCustomPrompt="1"/>
          </p:nvPr>
        </p:nvSpPr>
        <p:spPr>
          <a:xfrm>
            <a:off x="5797729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39" name="Content Placeholder 9"/>
          <p:cNvSpPr>
            <a:spLocks noGrp="1"/>
          </p:cNvSpPr>
          <p:nvPr>
            <p:ph sz="quarter" idx="73" hasCustomPrompt="1"/>
          </p:nvPr>
        </p:nvSpPr>
        <p:spPr>
          <a:xfrm>
            <a:off x="8997817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pic>
        <p:nvPicPr>
          <p:cNvPr id="18" name="Bild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4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гор. середи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55" name="Content Placeholder 9"/>
          <p:cNvSpPr>
            <a:spLocks noGrp="1"/>
          </p:cNvSpPr>
          <p:nvPr>
            <p:ph sz="quarter" idx="40" hasCustomPrompt="1"/>
          </p:nvPr>
        </p:nvSpPr>
        <p:spPr>
          <a:xfrm flipH="1">
            <a:off x="0" y="3499786"/>
            <a:ext cx="12204000" cy="18000"/>
          </a:xfrm>
          <a:prstGeom prst="rect">
            <a:avLst/>
          </a:prstGeom>
          <a:solidFill>
            <a:schemeClr val="bg2"/>
          </a:solidFill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  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587375" y="3882413"/>
            <a:ext cx="3008072" cy="341632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algn="l">
              <a:defRPr sz="18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537227" y="2615051"/>
            <a:ext cx="3008072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rtlCol="0" anchor="ctr"/>
          <a:lstStyle>
            <a:lvl1pPr marL="7938" indent="0" algn="l" rtl="0">
              <a:tabLst/>
              <a:defRPr sz="1800" b="0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8487079" y="3881037"/>
            <a:ext cx="3008072" cy="341632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algn="l" rtl="0">
              <a:defRPr sz="18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587375" y="2615051"/>
            <a:ext cx="3008072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rtlCol="0" anchor="ctr"/>
          <a:lstStyle>
            <a:lvl1pPr marL="7938" indent="0" algn="l">
              <a:tabLst/>
              <a:defRPr sz="1800" b="0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45" name="Content Placeholder 9"/>
          <p:cNvSpPr>
            <a:spLocks noGrp="1"/>
          </p:cNvSpPr>
          <p:nvPr>
            <p:ph sz="quarter" idx="34" hasCustomPrompt="1"/>
          </p:nvPr>
        </p:nvSpPr>
        <p:spPr>
          <a:xfrm>
            <a:off x="689519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4537227" y="3882413"/>
            <a:ext cx="3008072" cy="341632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algn="l" rtl="0">
              <a:defRPr sz="18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8487079" y="2623128"/>
            <a:ext cx="3008072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rtlCol="0" anchor="ctr"/>
          <a:lstStyle>
            <a:lvl1pPr marL="7938" indent="0" algn="l" rtl="0">
              <a:tabLst/>
              <a:defRPr sz="1800" b="0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sp>
        <p:nvSpPr>
          <p:cNvPr id="19" name="Content Placeholder 9"/>
          <p:cNvSpPr>
            <a:spLocks noGrp="1"/>
          </p:cNvSpPr>
          <p:nvPr>
            <p:ph sz="quarter" idx="72" hasCustomPrompt="1"/>
          </p:nvPr>
        </p:nvSpPr>
        <p:spPr>
          <a:xfrm>
            <a:off x="4637098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73" hasCustomPrompt="1"/>
          </p:nvPr>
        </p:nvSpPr>
        <p:spPr>
          <a:xfrm>
            <a:off x="8615655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587375" y="1268413"/>
            <a:ext cx="10909300" cy="958943"/>
          </a:xfrm>
          <a:prstGeom prst="rect">
            <a:avLst/>
          </a:prstGeom>
        </p:spPr>
        <p:txBody>
          <a:bodyPr numCol="2" spcCol="360000" rtlCol="0" anchor="t"/>
          <a:lstStyle>
            <a:lvl1pPr algn="l" rtl="0">
              <a:defRPr sz="18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4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одержание квадра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547486" y="1268413"/>
            <a:ext cx="3901615" cy="761686"/>
          </a:xfrm>
          <a:prstGeom prst="rect">
            <a:avLst/>
          </a:prstGeom>
        </p:spPr>
        <p:txBody>
          <a:bodyPr rtlCol="0"/>
          <a:lstStyle>
            <a:lvl1pPr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367821"/>
            <a:ext cx="576263" cy="576000"/>
          </a:xfrm>
          <a:prstGeom prst="rect">
            <a:avLst/>
          </a:prstGeom>
          <a:solidFill>
            <a:schemeClr val="accent1"/>
          </a:solidFill>
        </p:spPr>
        <p:txBody>
          <a:bodyPr rtlCol="0" anchor="ctr"/>
          <a:lstStyle>
            <a:lvl1pPr algn="ctr">
              <a:defRPr sz="2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018967" y="1268413"/>
            <a:ext cx="3901615" cy="761686"/>
          </a:xfrm>
          <a:prstGeom prst="rect">
            <a:avLst/>
          </a:prstGeom>
        </p:spPr>
        <p:txBody>
          <a:bodyPr rtlCol="0"/>
          <a:lstStyle>
            <a:lvl1pPr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1366666"/>
            <a:ext cx="576263" cy="576000"/>
          </a:xfrm>
          <a:prstGeom prst="rect">
            <a:avLst/>
          </a:prstGeom>
          <a:solidFill>
            <a:schemeClr val="accent1"/>
          </a:solidFill>
        </p:spPr>
        <p:txBody>
          <a:bodyPr rtlCol="0" anchor="ctr"/>
          <a:lstStyle>
            <a:lvl1pPr algn="ctr">
              <a:defRPr sz="2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546856" y="2030099"/>
            <a:ext cx="3902441" cy="535531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018967" y="2030099"/>
            <a:ext cx="3902441" cy="535531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42"/>
          </p:nvPr>
        </p:nvSpPr>
        <p:spPr>
          <a:xfrm>
            <a:off x="1547486" y="2928537"/>
            <a:ext cx="3901615" cy="761686"/>
          </a:xfrm>
          <a:prstGeom prst="rect">
            <a:avLst/>
          </a:prstGeom>
        </p:spPr>
        <p:txBody>
          <a:bodyPr rtlCol="0"/>
          <a:lstStyle>
            <a:lvl1pPr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43" hasCustomPrompt="1"/>
          </p:nvPr>
        </p:nvSpPr>
        <p:spPr>
          <a:xfrm>
            <a:off x="695325" y="3026790"/>
            <a:ext cx="576263" cy="576000"/>
          </a:xfrm>
          <a:prstGeom prst="rect">
            <a:avLst/>
          </a:prstGeom>
          <a:solidFill>
            <a:schemeClr val="accent1"/>
          </a:solidFill>
        </p:spPr>
        <p:txBody>
          <a:bodyPr rtlCol="0" anchor="ctr"/>
          <a:lstStyle>
            <a:lvl1pPr algn="ctr">
              <a:defRPr sz="2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7018967" y="2928537"/>
            <a:ext cx="3901615" cy="761686"/>
          </a:xfrm>
          <a:prstGeom prst="rect">
            <a:avLst/>
          </a:prstGeom>
        </p:spPr>
        <p:txBody>
          <a:bodyPr rtlCol="0"/>
          <a:lstStyle>
            <a:lvl1pPr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45" hasCustomPrompt="1"/>
          </p:nvPr>
        </p:nvSpPr>
        <p:spPr>
          <a:xfrm>
            <a:off x="6096000" y="3026790"/>
            <a:ext cx="576263" cy="576000"/>
          </a:xfrm>
          <a:prstGeom prst="rect">
            <a:avLst/>
          </a:prstGeom>
          <a:solidFill>
            <a:schemeClr val="accent1"/>
          </a:solidFill>
        </p:spPr>
        <p:txBody>
          <a:bodyPr rtlCol="0" anchor="ctr"/>
          <a:lstStyle>
            <a:lvl1pPr algn="ctr">
              <a:defRPr sz="2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546856" y="3690223"/>
            <a:ext cx="3902441" cy="535531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018967" y="3690223"/>
            <a:ext cx="3902441" cy="535531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1547486" y="4587506"/>
            <a:ext cx="3901615" cy="761686"/>
          </a:xfrm>
          <a:prstGeom prst="rect">
            <a:avLst/>
          </a:prstGeom>
        </p:spPr>
        <p:txBody>
          <a:bodyPr rtlCol="0"/>
          <a:lstStyle>
            <a:lvl1pPr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49" hasCustomPrompt="1"/>
          </p:nvPr>
        </p:nvSpPr>
        <p:spPr>
          <a:xfrm>
            <a:off x="695325" y="4685759"/>
            <a:ext cx="576263" cy="576000"/>
          </a:xfrm>
          <a:prstGeom prst="rect">
            <a:avLst/>
          </a:prstGeom>
          <a:solidFill>
            <a:schemeClr val="accent1"/>
          </a:solidFill>
        </p:spPr>
        <p:txBody>
          <a:bodyPr rtlCol="0" anchor="ctr"/>
          <a:lstStyle>
            <a:lvl1pPr algn="ctr">
              <a:defRPr sz="2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7018967" y="4587506"/>
            <a:ext cx="3901615" cy="761686"/>
          </a:xfrm>
          <a:prstGeom prst="rect">
            <a:avLst/>
          </a:prstGeom>
        </p:spPr>
        <p:txBody>
          <a:bodyPr rtlCol="0"/>
          <a:lstStyle>
            <a:lvl1pPr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51" hasCustomPrompt="1"/>
          </p:nvPr>
        </p:nvSpPr>
        <p:spPr>
          <a:xfrm>
            <a:off x="6096000" y="4685759"/>
            <a:ext cx="576263" cy="576000"/>
          </a:xfrm>
          <a:prstGeom prst="rect">
            <a:avLst/>
          </a:prstGeom>
          <a:solidFill>
            <a:schemeClr val="accent1"/>
          </a:solidFill>
        </p:spPr>
        <p:txBody>
          <a:bodyPr rtlCol="0" anchor="ctr"/>
          <a:lstStyle>
            <a:lvl1pPr algn="ctr">
              <a:defRPr sz="2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1546856" y="5349192"/>
            <a:ext cx="3902441" cy="535531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7018967" y="5349192"/>
            <a:ext cx="3902441" cy="535531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9000000" cy="861565"/>
          </a:xfrm>
          <a:prstGeom prst="rect">
            <a:avLst/>
          </a:prstGeom>
        </p:spPr>
        <p:txBody>
          <a:bodyPr rtlCol="0" anchor="ctr"/>
          <a:lstStyle>
            <a:lvl1pPr>
              <a:defRPr sz="2200" b="0" i="0">
                <a:latin typeface="Arial" charset="0"/>
              </a:defRPr>
            </a:lvl1pPr>
          </a:lstStyle>
          <a:p>
            <a:pPr rtl="0"/>
            <a:r>
              <a:rPr lang="en-US" dirty="0"/>
              <a:t>Click to edit Master title style</a:t>
            </a:r>
          </a:p>
        </p:txBody>
      </p:sp>
      <p:pic>
        <p:nvPicPr>
          <p:cNvPr id="37" name="Bild 3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8885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гор. фини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9"/>
          <p:cNvSpPr>
            <a:spLocks noGrp="1"/>
          </p:cNvSpPr>
          <p:nvPr>
            <p:ph sz="quarter" idx="40" hasCustomPrompt="1"/>
          </p:nvPr>
        </p:nvSpPr>
        <p:spPr>
          <a:xfrm flipH="1">
            <a:off x="-2866" y="3499786"/>
            <a:ext cx="10620000" cy="18000"/>
          </a:xfrm>
          <a:prstGeom prst="rect">
            <a:avLst/>
          </a:prstGeom>
          <a:solidFill>
            <a:schemeClr val="bg2"/>
          </a:solidFill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  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563932" y="3040786"/>
            <a:ext cx="936000" cy="936000"/>
          </a:xfrm>
          <a:prstGeom prst="ellipse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rtlCol="0" anchor="ctr"/>
          <a:lstStyle>
            <a:lvl1pPr marL="90488" indent="0" algn="l">
              <a:tabLst/>
              <a:defRPr sz="1800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587375" y="3882413"/>
            <a:ext cx="2627434" cy="341632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algn="l" rtl="0">
              <a:defRPr sz="18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3758758" y="2615051"/>
            <a:ext cx="2627434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rtlCol="0" anchor="ctr"/>
          <a:lstStyle>
            <a:lvl1pPr marL="7938" indent="0" algn="l" rtl="0">
              <a:tabLst/>
              <a:defRPr sz="1800" b="0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6930141" y="3881037"/>
            <a:ext cx="2627434" cy="341632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algn="l" rtl="0">
              <a:defRPr sz="18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587375" y="2615051"/>
            <a:ext cx="2627434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rtlCol="0" anchor="ctr"/>
          <a:lstStyle>
            <a:lvl1pPr marL="7938" indent="0" algn="l">
              <a:tabLst/>
              <a:defRPr sz="1800" b="0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45" name="Content Placeholder 9"/>
          <p:cNvSpPr>
            <a:spLocks noGrp="1"/>
          </p:cNvSpPr>
          <p:nvPr>
            <p:ph sz="quarter" idx="34" hasCustomPrompt="1"/>
          </p:nvPr>
        </p:nvSpPr>
        <p:spPr>
          <a:xfrm>
            <a:off x="689519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3758758" y="3882413"/>
            <a:ext cx="2627434" cy="341632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algn="l" rtl="0">
              <a:defRPr sz="18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6930141" y="2623128"/>
            <a:ext cx="2627434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rtlCol="0" anchor="ctr"/>
          <a:lstStyle>
            <a:lvl1pPr marL="7938" indent="0" algn="l" rtl="0">
              <a:tabLst/>
              <a:defRPr sz="1800" b="0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0667513" y="3148141"/>
            <a:ext cx="746838" cy="749012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sp>
        <p:nvSpPr>
          <p:cNvPr id="19" name="Content Placeholder 9"/>
          <p:cNvSpPr>
            <a:spLocks noGrp="1"/>
          </p:cNvSpPr>
          <p:nvPr>
            <p:ph sz="quarter" idx="72" hasCustomPrompt="1"/>
          </p:nvPr>
        </p:nvSpPr>
        <p:spPr>
          <a:xfrm>
            <a:off x="3858629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73" hasCustomPrompt="1"/>
          </p:nvPr>
        </p:nvSpPr>
        <p:spPr>
          <a:xfrm>
            <a:off x="7058717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587375" y="1268413"/>
            <a:ext cx="10909300" cy="958943"/>
          </a:xfrm>
          <a:prstGeom prst="rect">
            <a:avLst/>
          </a:prstGeom>
        </p:spPr>
        <p:txBody>
          <a:bodyPr numCol="2" spcCol="360000" rtlCol="0" anchor="t"/>
          <a:lstStyle>
            <a:lvl1pPr algn="l" rtl="0">
              <a:defRPr sz="18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4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иконки в ромбах + текс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4328305" y="1268413"/>
            <a:ext cx="1452423" cy="1439974"/>
          </a:xfrm>
          <a:prstGeom prst="diamond">
            <a:avLst/>
          </a:prstGeom>
          <a:solidFill>
            <a:schemeClr val="accent6"/>
          </a:solidFill>
          <a:ln w="76200">
            <a:noFill/>
            <a:miter lim="800000"/>
          </a:ln>
        </p:spPr>
        <p:txBody>
          <a:bodyPr rtlCol="0" anchor="ctr"/>
          <a:lstStyle>
            <a:lvl1pPr marL="90488" indent="0" algn="l">
              <a:tabLst/>
              <a:defRPr sz="1800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714097" y="1268413"/>
            <a:ext cx="1452423" cy="1439974"/>
          </a:xfrm>
          <a:prstGeom prst="diamond">
            <a:avLst/>
          </a:prstGeom>
          <a:solidFill>
            <a:schemeClr val="accent1"/>
          </a:solidFill>
          <a:ln w="76200">
            <a:noFill/>
            <a:miter lim="800000"/>
          </a:ln>
        </p:spPr>
        <p:txBody>
          <a:bodyPr rtlCol="0" anchor="ctr"/>
          <a:lstStyle>
            <a:lvl1pPr marL="90488" indent="0" algn="l">
              <a:tabLst/>
              <a:defRPr sz="1800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035178" y="3053867"/>
            <a:ext cx="2940335" cy="821853"/>
          </a:xfrm>
          <a:prstGeom prst="rect">
            <a:avLst/>
          </a:prstGeom>
        </p:spPr>
        <p:txBody>
          <a:bodyPr rtlCol="0"/>
          <a:lstStyle>
            <a:lvl1pPr marL="271463" indent="0">
              <a:spcBef>
                <a:spcPts val="0"/>
              </a:spcBef>
              <a:spcAft>
                <a:spcPts val="300"/>
              </a:spcAft>
              <a:tabLst/>
              <a:defRPr lang="ru-RU" sz="2200" b="0" i="0" kern="1200" cap="none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charset="2"/>
              <a:buChar char="§"/>
              <a:tabLst/>
              <a:defRPr sz="1600">
                <a:latin typeface="+mj-lt"/>
              </a:defRPr>
            </a:lvl2pPr>
          </a:lstStyle>
          <a:p>
            <a:pPr marL="271463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tabLst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50" hasCustomPrompt="1"/>
          </p:nvPr>
        </p:nvSpPr>
        <p:spPr>
          <a:xfrm>
            <a:off x="7889354" y="1268413"/>
            <a:ext cx="1452423" cy="1439974"/>
          </a:xfrm>
          <a:prstGeom prst="diamond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rtlCol="0" anchor="ctr"/>
          <a:lstStyle>
            <a:lvl1pPr marL="90488" indent="0" algn="l">
              <a:tabLst/>
              <a:defRPr sz="1800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51" hasCustomPrompt="1"/>
          </p:nvPr>
        </p:nvSpPr>
        <p:spPr>
          <a:xfrm>
            <a:off x="4649386" y="3053867"/>
            <a:ext cx="2940335" cy="821853"/>
          </a:xfrm>
          <a:prstGeom prst="rect">
            <a:avLst/>
          </a:prstGeom>
        </p:spPr>
        <p:txBody>
          <a:bodyPr rtlCol="0"/>
          <a:lstStyle>
            <a:lvl1pPr marL="271463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tabLst/>
              <a:defRPr sz="2200" b="0" i="0" cap="none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 sz="1600">
                <a:latin typeface="+mj-lt"/>
              </a:defRPr>
            </a:lvl2pPr>
          </a:lstStyle>
          <a:p>
            <a:pPr marL="271463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tabLst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8210434" y="3053867"/>
            <a:ext cx="2940335" cy="821853"/>
          </a:xfrm>
          <a:prstGeom prst="rect">
            <a:avLst/>
          </a:prstGeom>
        </p:spPr>
        <p:txBody>
          <a:bodyPr rtlCol="0"/>
          <a:lstStyle>
            <a:lvl1pPr marL="271463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tabLst/>
              <a:defRPr sz="2200" b="0" i="0" cap="none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charset="2"/>
              <a:buChar char="§"/>
              <a:tabLst/>
              <a:defRPr sz="1600">
                <a:latin typeface="+mj-lt"/>
              </a:defRPr>
            </a:lvl2pPr>
          </a:lstStyle>
          <a:p>
            <a:pPr marL="271463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tabLst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1035178" y="3884362"/>
            <a:ext cx="2940335" cy="313932"/>
          </a:xfrm>
          <a:prstGeom prst="rect">
            <a:avLst/>
          </a:prstGeom>
        </p:spPr>
        <p:txBody>
          <a:bodyPr rtlCol="0">
            <a:spAutoFit/>
          </a:bodyPr>
          <a:lstStyle>
            <a:lvl1pPr marL="557213" indent="-285750">
              <a:spcBef>
                <a:spcPts val="0"/>
              </a:spcBef>
              <a:spcAft>
                <a:spcPts val="300"/>
              </a:spcAft>
              <a:buClrTx/>
              <a:buFont typeface="Wingdings" charset="2"/>
              <a:buChar char="§"/>
              <a:tabLst/>
              <a:defRPr sz="16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charset="2"/>
              <a:buChar char="§"/>
              <a:tabLst/>
              <a:defRPr sz="1600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4653221" y="3884362"/>
            <a:ext cx="2940335" cy="313932"/>
          </a:xfrm>
          <a:prstGeom prst="rect">
            <a:avLst/>
          </a:prstGeom>
        </p:spPr>
        <p:txBody>
          <a:bodyPr rtlCol="0">
            <a:spAutoFit/>
          </a:bodyPr>
          <a:lstStyle>
            <a:lvl1pPr marL="271463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charset="2"/>
              <a:buNone/>
              <a:tabLst/>
              <a:defRPr sz="16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charset="2"/>
              <a:buChar char="§"/>
              <a:tabLst/>
              <a:defRPr sz="1600">
                <a:latin typeface="+mj-lt"/>
              </a:defRPr>
            </a:lvl2pPr>
          </a:lstStyle>
          <a:p>
            <a:pPr marL="557213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 smtClean="0"/>
              <a:t>Bullet point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8210434" y="3884362"/>
            <a:ext cx="2940335" cy="313932"/>
          </a:xfrm>
          <a:prstGeom prst="rect">
            <a:avLst/>
          </a:prstGeom>
        </p:spPr>
        <p:txBody>
          <a:bodyPr rtlCol="0">
            <a:spAutoFit/>
          </a:bodyPr>
          <a:lstStyle>
            <a:lvl1pPr marL="557213" indent="-285750" rtl="0">
              <a:spcBef>
                <a:spcPts val="0"/>
              </a:spcBef>
              <a:spcAft>
                <a:spcPts val="300"/>
              </a:spcAft>
              <a:buClrTx/>
              <a:buFont typeface="Wingdings" charset="2"/>
              <a:buChar char="§"/>
              <a:tabLst/>
              <a:defRPr sz="1600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charset="2"/>
              <a:buChar char="§"/>
              <a:tabLst/>
              <a:defRPr sz="1600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066889" y="1613894"/>
            <a:ext cx="746838" cy="749012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4686209" y="1613894"/>
            <a:ext cx="746838" cy="749012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8242146" y="1613894"/>
            <a:ext cx="746838" cy="749012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pic>
        <p:nvPicPr>
          <p:cNvPr id="19" name="Bild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4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ымпел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-261245" y="2224984"/>
            <a:ext cx="4897436" cy="2984296"/>
          </a:xfrm>
          <a:prstGeom prst="homePlate">
            <a:avLst>
              <a:gd name="adj" fmla="val 15347"/>
            </a:avLst>
          </a:prstGeom>
          <a:solidFill>
            <a:schemeClr val="accent1"/>
          </a:solidFill>
        </p:spPr>
        <p:txBody>
          <a:bodyPr vert="vert270" rtlCol="0" anchor="ctr"/>
          <a:lstStyle>
            <a:lvl1pPr algn="ctr" rtl="0">
              <a:defRPr sz="2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5529991" y="-158150"/>
            <a:ext cx="631590" cy="3484719"/>
          </a:xfrm>
          <a:prstGeom prst="homePlate">
            <a:avLst>
              <a:gd name="adj" fmla="val 45750"/>
            </a:avLst>
          </a:prstGeom>
          <a:solidFill>
            <a:schemeClr val="tx2"/>
          </a:solidFill>
        </p:spPr>
        <p:txBody>
          <a:bodyPr vert="vert270" rtlCol="0" anchor="ctr"/>
          <a:lstStyle>
            <a:lvl1pPr algn="ctr" rtl="0"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103426" y="1963313"/>
            <a:ext cx="3484719" cy="338554"/>
          </a:xfrm>
          <a:prstGeom prst="rect">
            <a:avLst/>
          </a:prstGeom>
        </p:spPr>
        <p:txBody>
          <a:bodyPr lIns="0" rIns="0" rtlCol="0">
            <a:spAutoFit/>
          </a:bodyPr>
          <a:lstStyle>
            <a:lvl1pPr>
              <a:lnSpc>
                <a:spcPct val="100000"/>
              </a:lnSpc>
              <a:spcBef>
                <a:spcPts val="300"/>
              </a:spcBef>
              <a:defRPr sz="16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5529989" y="2461481"/>
            <a:ext cx="631590" cy="3484719"/>
          </a:xfrm>
          <a:prstGeom prst="homePlate">
            <a:avLst>
              <a:gd name="adj" fmla="val 45750"/>
            </a:avLst>
          </a:prstGeom>
          <a:solidFill>
            <a:schemeClr val="accent5"/>
          </a:solidFill>
        </p:spPr>
        <p:txBody>
          <a:bodyPr vert="vert270" rtlCol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2400" b="0" i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103426" y="4582944"/>
            <a:ext cx="3484719" cy="338554"/>
          </a:xfrm>
          <a:prstGeom prst="rect">
            <a:avLst/>
          </a:prstGeom>
        </p:spPr>
        <p:txBody>
          <a:bodyPr lIns="0" rIns="0" rtlCol="0">
            <a:spAutoFit/>
          </a:bodyPr>
          <a:lstStyle>
            <a:lvl1pPr>
              <a:lnSpc>
                <a:spcPct val="100000"/>
              </a:lnSpc>
              <a:spcBef>
                <a:spcPts val="300"/>
              </a:spcBef>
              <a:defRPr sz="16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7" hasCustomPrompt="1"/>
          </p:nvPr>
        </p:nvSpPr>
        <p:spPr>
          <a:xfrm rot="5400000">
            <a:off x="9438519" y="-158151"/>
            <a:ext cx="631590" cy="3484719"/>
          </a:xfrm>
          <a:prstGeom prst="homePlate">
            <a:avLst>
              <a:gd name="adj" fmla="val 45750"/>
            </a:avLst>
          </a:prstGeom>
          <a:solidFill>
            <a:schemeClr val="accent6"/>
          </a:solidFill>
        </p:spPr>
        <p:txBody>
          <a:bodyPr vert="vert270" rtlCol="0" anchor="ctr"/>
          <a:lstStyle>
            <a:lvl1pPr algn="ctr" rtl="0"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011954" y="1963312"/>
            <a:ext cx="3484719" cy="338554"/>
          </a:xfrm>
          <a:prstGeom prst="rect">
            <a:avLst/>
          </a:prstGeom>
        </p:spPr>
        <p:txBody>
          <a:bodyPr lIns="0" rIns="0" rtlCol="0">
            <a:spAutoFit/>
          </a:bodyPr>
          <a:lstStyle>
            <a:lvl1pPr>
              <a:lnSpc>
                <a:spcPct val="100000"/>
              </a:lnSpc>
              <a:spcBef>
                <a:spcPts val="300"/>
              </a:spcBef>
              <a:defRPr sz="16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9438519" y="2461480"/>
            <a:ext cx="631590" cy="3484719"/>
          </a:xfrm>
          <a:prstGeom prst="homePlate">
            <a:avLst>
              <a:gd name="adj" fmla="val 45750"/>
            </a:avLst>
          </a:prstGeom>
          <a:solidFill>
            <a:schemeClr val="accent4"/>
          </a:solidFill>
        </p:spPr>
        <p:txBody>
          <a:bodyPr vert="vert270" rtlCol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2400" b="0" i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8011954" y="4582943"/>
            <a:ext cx="3484719" cy="338554"/>
          </a:xfrm>
          <a:prstGeom prst="rect">
            <a:avLst/>
          </a:prstGeom>
        </p:spPr>
        <p:txBody>
          <a:bodyPr lIns="0" rIns="0" rtlCol="0">
            <a:spAutoFit/>
          </a:bodyPr>
          <a:lstStyle>
            <a:lvl1pPr>
              <a:lnSpc>
                <a:spcPct val="100000"/>
              </a:lnSpc>
              <a:spcBef>
                <a:spcPts val="300"/>
              </a:spcBef>
              <a:defRPr sz="16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2 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1268413"/>
            <a:ext cx="3362363" cy="765659"/>
          </a:xfrm>
          <a:prstGeom prst="rect">
            <a:avLst/>
          </a:prstGeom>
        </p:spPr>
        <p:txBody>
          <a:bodyPr rtlCol="0"/>
          <a:lstStyle>
            <a:lvl1pPr marL="271463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tabLst/>
              <a:defRPr sz="2400" b="0" i="0" cap="none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71463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tabLst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2034072"/>
            <a:ext cx="3362363" cy="4131778"/>
          </a:xfrm>
          <a:prstGeom prst="rect">
            <a:avLst/>
          </a:prstGeom>
        </p:spPr>
        <p:txBody>
          <a:bodyPr rtlCol="0"/>
          <a:lstStyle>
            <a:lvl1pPr marL="285750" indent="-285750" rtl="0">
              <a:lnSpc>
                <a:spcPct val="100000"/>
              </a:lnSpc>
              <a:spcBef>
                <a:spcPts val="300"/>
              </a:spcBef>
              <a:buClrTx/>
              <a:buFont typeface="Wingdings" charset="2"/>
              <a:buChar char="§"/>
              <a:defRPr sz="16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4381452" y="1268413"/>
            <a:ext cx="3405192" cy="4897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0" dir="13500000" algn="br" rotWithShape="0">
              <a:schemeClr val="accent2"/>
            </a:outerShdw>
          </a:effectLst>
        </p:spPr>
        <p:txBody>
          <a:bodyPr rtlCol="0"/>
          <a:lstStyle>
            <a:lvl1pPr>
              <a:defRPr sz="14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8091482" y="1268413"/>
            <a:ext cx="3405192" cy="4897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0" dir="13500000" algn="br" rotWithShape="0">
              <a:schemeClr val="accent2"/>
            </a:outerShdw>
          </a:effectLst>
        </p:spPr>
        <p:txBody>
          <a:bodyPr rtlCol="0"/>
          <a:lstStyle>
            <a:lvl1pPr rtl="0">
              <a:defRPr sz="14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Picture</a:t>
            </a:r>
            <a:endParaRPr lang="en-US" dirty="0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на плашке с картин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4915974" y="316237"/>
            <a:ext cx="6915298" cy="6225851"/>
          </a:xfrm>
          <a:prstGeom prst="rect">
            <a:avLst/>
          </a:prstGeom>
        </p:spPr>
        <p:txBody>
          <a:bodyPr rtlCol="0"/>
          <a:lstStyle>
            <a:lvl1pPr algn="r">
              <a:defRPr sz="16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err="1"/>
              <a:t>Картинка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11173" y="0"/>
            <a:ext cx="4504801" cy="6785593"/>
          </a:xfrm>
          <a:prstGeom prst="rect">
            <a:avLst/>
          </a:prstGeom>
          <a:solidFill>
            <a:schemeClr val="accent1"/>
          </a:solidFill>
        </p:spPr>
        <p:txBody>
          <a:bodyPr lIns="0" tIns="1152000" rIns="540000" rtlCol="0"/>
          <a:lstStyle>
            <a:lvl1pPr marL="319088" indent="0">
              <a:lnSpc>
                <a:spcPct val="100000"/>
              </a:lnSpc>
              <a:tabLst>
                <a:tab pos="4219575" algn="l"/>
              </a:tabLst>
              <a:defRPr sz="3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3000">
                <a:solidFill>
                  <a:schemeClr val="bg1"/>
                </a:solidFill>
                <a:latin typeface="+mj-lt"/>
              </a:defRPr>
            </a:lvl2pPr>
            <a:lvl3pPr>
              <a:defRPr sz="3000">
                <a:solidFill>
                  <a:schemeClr val="bg1"/>
                </a:solidFill>
                <a:latin typeface="+mj-lt"/>
              </a:defRPr>
            </a:lvl3pPr>
            <a:lvl4pPr>
              <a:defRPr sz="3000">
                <a:solidFill>
                  <a:schemeClr val="bg1"/>
                </a:solidFill>
                <a:latin typeface="+mj-lt"/>
              </a:defRPr>
            </a:lvl4pPr>
            <a:lvl5pPr>
              <a:defRPr sz="30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 dirty="0" smtClean="0"/>
              <a:t>Quote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87376" y="5275147"/>
            <a:ext cx="4009910" cy="890703"/>
          </a:xfrm>
          <a:prstGeom prst="rect">
            <a:avLst/>
          </a:prstGeom>
        </p:spPr>
        <p:txBody>
          <a:bodyPr rtlCol="0"/>
          <a:lstStyle>
            <a:lvl1pPr>
              <a:spcBef>
                <a:spcPts val="0"/>
              </a:spcBef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chemeClr val="bg1"/>
                </a:solidFill>
                <a:latin typeface="+mj-lt"/>
              </a:defRPr>
            </a:lvl2pPr>
            <a:lvl3pPr>
              <a:defRPr sz="2000">
                <a:solidFill>
                  <a:schemeClr val="bg1"/>
                </a:solidFill>
                <a:latin typeface="+mj-lt"/>
              </a:defRPr>
            </a:lvl3pPr>
            <a:lvl4pPr>
              <a:defRPr sz="2000">
                <a:solidFill>
                  <a:schemeClr val="bg1"/>
                </a:solidFill>
                <a:latin typeface="+mj-lt"/>
              </a:defRPr>
            </a:lvl4pPr>
            <a:lvl5pPr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 dirty="0" smtClean="0"/>
              <a:t>Author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5" y="408795"/>
            <a:ext cx="1505560" cy="28354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на градиенте с картин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3374136" y="1"/>
            <a:ext cx="8817864" cy="6789728"/>
          </a:xfrm>
          <a:prstGeom prst="rect">
            <a:avLst/>
          </a:prstGeom>
        </p:spPr>
        <p:txBody>
          <a:bodyPr rtlCol="0"/>
          <a:lstStyle>
            <a:lvl1pPr algn="r">
              <a:defRPr sz="16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rtl="0"/>
            <a:r>
              <a:rPr lang="en-US"/>
              <a:t>Картинка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5952721" cy="6789729"/>
          </a:xfrm>
          <a:prstGeom prst="rect">
            <a:avLst/>
          </a:prstGeom>
          <a:gradFill>
            <a:gsLst>
              <a:gs pos="95000">
                <a:schemeClr val="accent2">
                  <a:alpha val="70000"/>
                </a:schemeClr>
              </a:gs>
              <a:gs pos="5000">
                <a:schemeClr val="accent6"/>
              </a:gs>
            </a:gsLst>
            <a:lin ang="18900000" scaled="1"/>
          </a:gradFill>
        </p:spPr>
        <p:txBody>
          <a:bodyPr lIns="36000" tIns="972000" rIns="540000" rtlCol="0"/>
          <a:lstStyle>
            <a:lvl1pPr marL="666750" indent="0">
              <a:lnSpc>
                <a:spcPct val="100000"/>
              </a:lnSpc>
              <a:tabLst>
                <a:tab pos="4219575" algn="l"/>
              </a:tabLst>
              <a:defRPr sz="3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3000">
                <a:solidFill>
                  <a:schemeClr val="bg1"/>
                </a:solidFill>
                <a:latin typeface="+mj-lt"/>
              </a:defRPr>
            </a:lvl2pPr>
            <a:lvl3pPr>
              <a:defRPr sz="3000">
                <a:solidFill>
                  <a:schemeClr val="bg1"/>
                </a:solidFill>
                <a:latin typeface="+mj-lt"/>
              </a:defRPr>
            </a:lvl3pPr>
            <a:lvl4pPr>
              <a:defRPr sz="3000">
                <a:solidFill>
                  <a:schemeClr val="bg1"/>
                </a:solidFill>
                <a:latin typeface="+mj-lt"/>
              </a:defRPr>
            </a:lvl4pPr>
            <a:lvl5pPr>
              <a:defRPr sz="30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 dirty="0" smtClean="0"/>
              <a:t>Quote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87376" y="5275147"/>
            <a:ext cx="4009910" cy="890703"/>
          </a:xfrm>
          <a:prstGeom prst="rect">
            <a:avLst/>
          </a:prstGeom>
        </p:spPr>
        <p:txBody>
          <a:bodyPr rtlCol="0"/>
          <a:lstStyle>
            <a:lvl1pPr>
              <a:spcBef>
                <a:spcPts val="0"/>
              </a:spcBef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chemeClr val="bg1"/>
                </a:solidFill>
                <a:latin typeface="+mj-lt"/>
              </a:defRPr>
            </a:lvl2pPr>
            <a:lvl3pPr>
              <a:defRPr sz="2000">
                <a:solidFill>
                  <a:schemeClr val="bg1"/>
                </a:solidFill>
                <a:latin typeface="+mj-lt"/>
              </a:defRPr>
            </a:lvl3pPr>
            <a:lvl4pPr>
              <a:defRPr sz="2000">
                <a:solidFill>
                  <a:schemeClr val="bg1"/>
                </a:solidFill>
                <a:latin typeface="+mj-lt"/>
              </a:defRPr>
            </a:lvl4pPr>
            <a:lvl5pPr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 dirty="0" smtClean="0"/>
              <a:t>Author</a:t>
            </a:r>
            <a:endParaRPr lang="en-US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5" y="408795"/>
            <a:ext cx="1505560" cy="28354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ртрета с БИ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8751896" y="1268413"/>
            <a:ext cx="2744779" cy="4897437"/>
          </a:xfrm>
          <a:prstGeom prst="rect">
            <a:avLst/>
          </a:prstGeom>
          <a:solidFill>
            <a:schemeClr val="accent1"/>
          </a:solidFill>
        </p:spPr>
        <p:txBody>
          <a:bodyPr lIns="180000" tIns="216000" rIns="180000"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000" b="0" i="0" kern="1200" cap="none" spc="1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292100" indent="-292100"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 rt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8751895" y="2563738"/>
            <a:ext cx="2534843" cy="3372465"/>
          </a:xfrm>
          <a:prstGeom prst="rect">
            <a:avLst/>
          </a:prstGeom>
        </p:spPr>
        <p:txBody>
          <a:bodyPr lIns="180000" rtlCol="0"/>
          <a:lstStyle>
            <a:lvl1pPr marL="0" indent="0" rtl="0">
              <a:spcBef>
                <a:spcPts val="1000"/>
              </a:spcBef>
              <a:buFont typeface="Wingdings" charset="2"/>
              <a:buNone/>
              <a:tabLst/>
              <a:defRPr lang="ru-RU" sz="16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39" hasCustomPrompt="1"/>
          </p:nvPr>
        </p:nvSpPr>
        <p:spPr>
          <a:xfrm>
            <a:off x="6333294" y="1266316"/>
            <a:ext cx="2418602" cy="4899534"/>
          </a:xfrm>
          <a:prstGeom prst="rect">
            <a:avLst/>
          </a:prstGeom>
        </p:spPr>
        <p:txBody>
          <a:bodyPr rtlCol="0"/>
          <a:lstStyle>
            <a:lvl1pPr rtl="0">
              <a:defRPr sz="14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3113927" y="1272612"/>
            <a:ext cx="2730501" cy="4897209"/>
          </a:xfrm>
          <a:prstGeom prst="rect">
            <a:avLst/>
          </a:prstGeom>
          <a:solidFill>
            <a:schemeClr val="accent1"/>
          </a:solidFill>
        </p:spPr>
        <p:txBody>
          <a:bodyPr lIns="180000" tIns="216000" rIns="180000"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000" b="0" i="0" kern="1200" cap="none" spc="1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292100" indent="-292100"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 rt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3113926" y="2567937"/>
            <a:ext cx="2534843" cy="3372465"/>
          </a:xfrm>
          <a:prstGeom prst="rect">
            <a:avLst/>
          </a:prstGeom>
        </p:spPr>
        <p:txBody>
          <a:bodyPr lIns="180000" rtlCol="0"/>
          <a:lstStyle>
            <a:lvl1pPr marL="0" indent="0" rtl="0">
              <a:spcBef>
                <a:spcPts val="1000"/>
              </a:spcBef>
              <a:buFont typeface="Wingdings" charset="2"/>
              <a:buNone/>
              <a:tabLst/>
              <a:defRPr lang="ru-RU" sz="16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2" hasCustomPrompt="1"/>
          </p:nvPr>
        </p:nvSpPr>
        <p:spPr>
          <a:xfrm>
            <a:off x="587375" y="1268413"/>
            <a:ext cx="2526552" cy="4899534"/>
          </a:xfrm>
          <a:prstGeom prst="rect">
            <a:avLst/>
          </a:prstGeom>
        </p:spPr>
        <p:txBody>
          <a:bodyPr rtlCol="0"/>
          <a:lstStyle>
            <a:lvl1pPr rtl="0">
              <a:defRPr sz="14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Picture</a:t>
            </a:r>
            <a:endParaRPr lang="en-US" dirty="0"/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 текст картинки на плашк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8751896" y="1268413"/>
            <a:ext cx="2744779" cy="4897209"/>
          </a:xfrm>
          <a:prstGeom prst="rect">
            <a:avLst/>
          </a:prstGeom>
          <a:solidFill>
            <a:schemeClr val="accent6"/>
          </a:solidFill>
        </p:spPr>
        <p:txBody>
          <a:bodyPr tIns="1260000" rtlCol="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000" b="0" i="0" kern="1200" cap="none" spc="1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292100" indent="-292100"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8751896" y="3168230"/>
            <a:ext cx="2452424" cy="2767973"/>
          </a:xfrm>
          <a:prstGeom prst="rect">
            <a:avLst/>
          </a:prstGeom>
        </p:spPr>
        <p:txBody>
          <a:bodyPr rtlCol="0"/>
          <a:lstStyle>
            <a:lvl1pPr marL="273050" indent="-192600" rtl="0">
              <a:spcBef>
                <a:spcPts val="600"/>
              </a:spcBef>
              <a:buFont typeface="Wingdings" charset="2"/>
              <a:buChar char="§"/>
              <a:tabLst/>
              <a:defRPr lang="ru-RU" sz="16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39" hasCustomPrompt="1"/>
          </p:nvPr>
        </p:nvSpPr>
        <p:spPr>
          <a:xfrm>
            <a:off x="6333294" y="1266316"/>
            <a:ext cx="2418602" cy="4899534"/>
          </a:xfrm>
          <a:prstGeom prst="rect">
            <a:avLst/>
          </a:prstGeom>
        </p:spPr>
        <p:txBody>
          <a:bodyPr rtlCol="0"/>
          <a:lstStyle>
            <a:lvl1pPr rtl="0">
              <a:defRPr sz="14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3113927" y="1272612"/>
            <a:ext cx="2730501" cy="4897209"/>
          </a:xfrm>
          <a:prstGeom prst="rect">
            <a:avLst/>
          </a:prstGeom>
          <a:solidFill>
            <a:schemeClr val="accent1"/>
          </a:solidFill>
        </p:spPr>
        <p:txBody>
          <a:bodyPr tIns="1260000" rtlCol="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000" b="0" i="0" kern="1200" cap="none" spc="1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292100" indent="-292100"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3113927" y="3172429"/>
            <a:ext cx="2452424" cy="2767973"/>
          </a:xfrm>
          <a:prstGeom prst="rect">
            <a:avLst/>
          </a:prstGeom>
        </p:spPr>
        <p:txBody>
          <a:bodyPr rtlCol="0"/>
          <a:lstStyle>
            <a:lvl1pPr marL="273050" indent="-192600" rtl="0">
              <a:spcBef>
                <a:spcPts val="600"/>
              </a:spcBef>
              <a:buFont typeface="Wingdings" charset="2"/>
              <a:buChar char="§"/>
              <a:tabLst/>
              <a:defRPr lang="ru-RU" sz="16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2" hasCustomPrompt="1"/>
          </p:nvPr>
        </p:nvSpPr>
        <p:spPr>
          <a:xfrm>
            <a:off x="587375" y="1268413"/>
            <a:ext cx="2526552" cy="4899534"/>
          </a:xfrm>
          <a:prstGeom prst="rect">
            <a:avLst/>
          </a:prstGeom>
        </p:spPr>
        <p:txBody>
          <a:bodyPr rtlCol="0"/>
          <a:lstStyle>
            <a:lvl1pPr rtl="0">
              <a:defRPr sz="14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3399141" y="1536077"/>
            <a:ext cx="746838" cy="757345"/>
          </a:xfrm>
          <a:prstGeom prst="rect">
            <a:avLst/>
          </a:prstGeom>
        </p:spPr>
        <p:txBody>
          <a:bodyPr rtlCol="0" anchor="ctr"/>
          <a:lstStyle>
            <a:lvl1pPr algn="ctr">
              <a:defRPr sz="1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rtl="0"/>
            <a:r>
              <a:rPr lang="en-US"/>
              <a:t> 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9080796" y="1536077"/>
            <a:ext cx="746838" cy="757345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3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 текст +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7375" y="1268412"/>
            <a:ext cx="10909298" cy="19479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182563" indent="0">
              <a:tabLst/>
              <a:defRPr lang="en-US" sz="2400" b="0" i="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182563" lvl="0" rt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87375" y="3612156"/>
            <a:ext cx="4940970" cy="2553695"/>
          </a:xfrm>
          <a:prstGeom prst="rect">
            <a:avLst/>
          </a:prstGeom>
        </p:spPr>
        <p:txBody>
          <a:bodyPr numCol="1" spcCol="720000" rtlCol="0"/>
          <a:lstStyle>
            <a:lvl1pPr>
              <a:lnSpc>
                <a:spcPct val="100000"/>
              </a:lnSpc>
              <a:spcBef>
                <a:spcPts val="600"/>
              </a:spcBef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55703" y="3612156"/>
            <a:ext cx="4940970" cy="2553695"/>
          </a:xfrm>
          <a:prstGeom prst="rect">
            <a:avLst/>
          </a:prstGeom>
        </p:spPr>
        <p:txBody>
          <a:bodyPr numCol="1" spcCol="720000" rtlCol="0"/>
          <a:lstStyle>
            <a:lvl1pPr>
              <a:lnSpc>
                <a:spcPct val="100000"/>
              </a:lnSpc>
              <a:spcBef>
                <a:spcPts val="600"/>
              </a:spcBef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колонки текст +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979867" y="1268412"/>
            <a:ext cx="8516805" cy="7432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182563" indent="0">
              <a:tabLst/>
              <a:defRPr lang="en-US" sz="2000" b="0" i="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182563" lvl="0" rt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87374" y="4496696"/>
            <a:ext cx="10909301" cy="1669155"/>
          </a:xfrm>
          <a:prstGeom prst="rect">
            <a:avLst/>
          </a:prstGeom>
        </p:spPr>
        <p:txBody>
          <a:bodyPr numCol="1" spcCol="720000" rtlCol="0"/>
          <a:lstStyle>
            <a:lvl1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6"/>
          </p:nvPr>
        </p:nvSpPr>
        <p:spPr>
          <a:xfrm>
            <a:off x="587374" y="1268412"/>
            <a:ext cx="2392493" cy="2925069"/>
          </a:xfrm>
          <a:prstGeom prst="rect">
            <a:avLst/>
          </a:prstGeom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rtl="0"/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79870" y="2011679"/>
            <a:ext cx="8516805" cy="21818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468313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/>
              <a:defRPr lang="en-US" sz="1400" b="0" i="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182563" lvl="0" rtl="0"/>
            <a:r>
              <a:rPr lang="en-US"/>
              <a:t>Click to edit Master text styles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5463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убрик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8" y="0"/>
            <a:ext cx="12192000" cy="864000"/>
          </a:xfrm>
          <a:prstGeom prst="rect">
            <a:avLst/>
          </a:prstGeom>
          <a:solidFill>
            <a:srgbClr val="E0E7E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864001"/>
            <a:ext cx="12192000" cy="592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389050" y="1268413"/>
            <a:ext cx="10107625" cy="874494"/>
          </a:xfrm>
          <a:prstGeom prst="rect">
            <a:avLst/>
          </a:prstGeom>
        </p:spPr>
        <p:txBody>
          <a:bodyPr rtlCol="0" anchor="ctr"/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89050" y="2609394"/>
            <a:ext cx="10107625" cy="874494"/>
          </a:xfrm>
          <a:prstGeom prst="rect">
            <a:avLst/>
          </a:prstGeom>
        </p:spPr>
        <p:txBody>
          <a:bodyPr rtlCol="0" anchor="ctr"/>
          <a:lstStyle>
            <a:lvl1pPr>
              <a:defRPr b="0" i="0">
                <a:solidFill>
                  <a:schemeClr val="bg1">
                    <a:alpha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389050" y="3950375"/>
            <a:ext cx="10107625" cy="874494"/>
          </a:xfrm>
          <a:prstGeom prst="rect">
            <a:avLst/>
          </a:prstGeom>
        </p:spPr>
        <p:txBody>
          <a:bodyPr rtlCol="0" anchor="ctr"/>
          <a:lstStyle>
            <a:lvl1pPr>
              <a:defRPr b="0" i="0">
                <a:solidFill>
                  <a:schemeClr val="bg1">
                    <a:alpha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389050" y="5291356"/>
            <a:ext cx="10107625" cy="874494"/>
          </a:xfrm>
          <a:prstGeom prst="rect">
            <a:avLst/>
          </a:prstGeom>
        </p:spPr>
        <p:txBody>
          <a:bodyPr rtlCol="0" anchor="ctr"/>
          <a:lstStyle>
            <a:lvl1pPr>
              <a:defRPr b="0" i="0">
                <a:solidFill>
                  <a:schemeClr val="bg1">
                    <a:alpha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pic>
        <p:nvPicPr>
          <p:cNvPr id="18" name="Bild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 текст + цита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08999" y="783772"/>
            <a:ext cx="3683001" cy="599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04000" rIns="720000" rtlCol="0" anchor="t"/>
          <a:lstStyle>
            <a:lvl1pPr marL="227013" indent="0">
              <a:lnSpc>
                <a:spcPct val="100000"/>
              </a:lnSpc>
              <a:spcBef>
                <a:spcPts val="600"/>
              </a:spcBef>
              <a:tabLst/>
              <a:defRPr lang="en-US" sz="2000" b="0" i="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182563" lvl="0" rt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7596188" cy="872640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87375" y="1268413"/>
            <a:ext cx="7596505" cy="814843"/>
          </a:xfrm>
          <a:prstGeom prst="rect">
            <a:avLst/>
          </a:prstGeom>
        </p:spPr>
        <p:txBody>
          <a:bodyPr numCol="1" spcCol="360000" rtlCol="0"/>
          <a:lstStyle>
            <a:lvl1pPr>
              <a:lnSpc>
                <a:spcPct val="100000"/>
              </a:lnSpc>
              <a:spcBef>
                <a:spcPts val="600"/>
              </a:spcBef>
              <a:defRPr sz="20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8799522" y="1268413"/>
            <a:ext cx="812478" cy="814843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87375" y="2827090"/>
            <a:ext cx="7596188" cy="3338760"/>
          </a:xfrm>
          <a:prstGeom prst="rect">
            <a:avLst/>
          </a:prstGeom>
        </p:spPr>
        <p:txBody>
          <a:bodyPr rtlCol="0"/>
          <a:lstStyle>
            <a:lvl1pPr marL="177800" indent="-177800">
              <a:spcBef>
                <a:spcPts val="400"/>
              </a:spcBef>
              <a:buFont typeface="Wingdings" charset="2"/>
              <a:buChar char="§"/>
              <a:tabLst/>
              <a:defRPr sz="16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508999" y="0"/>
            <a:ext cx="3683001" cy="8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1115" y="286072"/>
            <a:ext cx="1505560" cy="28354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74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олонки текст + цита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76" hasCustomPrompt="1"/>
          </p:nvPr>
        </p:nvSpPr>
        <p:spPr>
          <a:xfrm>
            <a:off x="751681" y="2083256"/>
            <a:ext cx="2187519" cy="218489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08999" y="774441"/>
            <a:ext cx="3683001" cy="60146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04000" rIns="720000" rtlCol="0" anchor="t"/>
          <a:lstStyle>
            <a:lvl1pPr marL="227013" indent="0">
              <a:lnSpc>
                <a:spcPct val="100000"/>
              </a:lnSpc>
              <a:spcBef>
                <a:spcPts val="600"/>
              </a:spcBef>
              <a:tabLst/>
              <a:defRPr lang="en-US" sz="2000" b="0" i="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182563" lvl="0" rt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7762341" cy="872640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87375" y="1268413"/>
            <a:ext cx="7762341" cy="814843"/>
          </a:xfrm>
          <a:prstGeom prst="rect">
            <a:avLst/>
          </a:prstGeom>
        </p:spPr>
        <p:txBody>
          <a:bodyPr numCol="1" spcCol="360000" rtlCol="0"/>
          <a:lstStyle>
            <a:lvl1pPr>
              <a:lnSpc>
                <a:spcPct val="100000"/>
              </a:lnSpc>
              <a:spcBef>
                <a:spcPts val="600"/>
              </a:spcBef>
              <a:defRPr sz="20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8799522" y="1268413"/>
            <a:ext cx="812478" cy="814843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1089024" y="3456220"/>
            <a:ext cx="1850175" cy="2709630"/>
          </a:xfrm>
          <a:prstGeom prst="rect">
            <a:avLst/>
          </a:prstGeom>
        </p:spPr>
        <p:txBody>
          <a:bodyPr rtlCol="0"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14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1089024" y="2527532"/>
            <a:ext cx="1850175" cy="928689"/>
          </a:xfrm>
          <a:prstGeom prst="rect">
            <a:avLst/>
          </a:prstGeom>
        </p:spPr>
        <p:txBody>
          <a:bodyPr rtlCol="0"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16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587375" y="2422189"/>
            <a:ext cx="501650" cy="1534093"/>
          </a:xfrm>
          <a:prstGeom prst="rect">
            <a:avLst/>
          </a:prstGeom>
        </p:spPr>
        <p:txBody>
          <a:bodyPr rtlCol="0"/>
          <a:lstStyle>
            <a:lvl1pPr marL="0" indent="0" algn="r">
              <a:spcBef>
                <a:spcPts val="400"/>
              </a:spcBef>
              <a:buFont typeface="Wingdings" charset="2"/>
              <a:buNone/>
              <a:tabLst/>
              <a:defRPr sz="66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#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77" hasCustomPrompt="1"/>
          </p:nvPr>
        </p:nvSpPr>
        <p:spPr>
          <a:xfrm>
            <a:off x="3459056" y="2083256"/>
            <a:ext cx="2187519" cy="218489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3796399" y="3456220"/>
            <a:ext cx="1850175" cy="2709630"/>
          </a:xfrm>
          <a:prstGeom prst="rect">
            <a:avLst/>
          </a:prstGeom>
        </p:spPr>
        <p:txBody>
          <a:bodyPr rtlCol="0"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14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79"/>
          </p:nvPr>
        </p:nvSpPr>
        <p:spPr>
          <a:xfrm>
            <a:off x="3796399" y="2527532"/>
            <a:ext cx="1850175" cy="928689"/>
          </a:xfrm>
          <a:prstGeom prst="rect">
            <a:avLst/>
          </a:prstGeom>
        </p:spPr>
        <p:txBody>
          <a:bodyPr rtlCol="0"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16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80" hasCustomPrompt="1"/>
          </p:nvPr>
        </p:nvSpPr>
        <p:spPr>
          <a:xfrm>
            <a:off x="3294750" y="2422189"/>
            <a:ext cx="501650" cy="1534093"/>
          </a:xfrm>
          <a:prstGeom prst="rect">
            <a:avLst/>
          </a:prstGeom>
        </p:spPr>
        <p:txBody>
          <a:bodyPr rtlCol="0"/>
          <a:lstStyle>
            <a:lvl1pPr marL="0" indent="0" algn="r">
              <a:spcBef>
                <a:spcPts val="400"/>
              </a:spcBef>
              <a:buFont typeface="Wingdings" charset="2"/>
              <a:buNone/>
              <a:tabLst/>
              <a:defRPr sz="66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#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81" hasCustomPrompt="1"/>
          </p:nvPr>
        </p:nvSpPr>
        <p:spPr>
          <a:xfrm>
            <a:off x="6162198" y="2083256"/>
            <a:ext cx="2187519" cy="218489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6499541" y="3456220"/>
            <a:ext cx="1850175" cy="2709630"/>
          </a:xfrm>
          <a:prstGeom prst="rect">
            <a:avLst/>
          </a:prstGeom>
        </p:spPr>
        <p:txBody>
          <a:bodyPr rtlCol="0"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14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6499541" y="2527532"/>
            <a:ext cx="1850175" cy="928689"/>
          </a:xfrm>
          <a:prstGeom prst="rect">
            <a:avLst/>
          </a:prstGeom>
        </p:spPr>
        <p:txBody>
          <a:bodyPr rtlCol="0"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16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84" hasCustomPrompt="1"/>
          </p:nvPr>
        </p:nvSpPr>
        <p:spPr>
          <a:xfrm>
            <a:off x="5997892" y="2422189"/>
            <a:ext cx="501650" cy="1534093"/>
          </a:xfrm>
          <a:prstGeom prst="rect">
            <a:avLst/>
          </a:prstGeom>
        </p:spPr>
        <p:txBody>
          <a:bodyPr rtlCol="0"/>
          <a:lstStyle>
            <a:lvl1pPr marL="0" indent="0" algn="r">
              <a:spcBef>
                <a:spcPts val="400"/>
              </a:spcBef>
              <a:buFont typeface="Wingdings" charset="2"/>
              <a:buNone/>
              <a:tabLst/>
              <a:defRPr sz="66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#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8508999" y="0"/>
            <a:ext cx="3683001" cy="8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28" name="Bild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1115" y="286072"/>
            <a:ext cx="1505560" cy="28354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85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колонки текст + цита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5"/>
          <p:cNvSpPr>
            <a:spLocks noGrp="1"/>
          </p:cNvSpPr>
          <p:nvPr>
            <p:ph sz="quarter" idx="85" hasCustomPrompt="1"/>
          </p:nvPr>
        </p:nvSpPr>
        <p:spPr>
          <a:xfrm>
            <a:off x="740925" y="4693728"/>
            <a:ext cx="1442878" cy="14411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quarter" idx="81" hasCustomPrompt="1"/>
          </p:nvPr>
        </p:nvSpPr>
        <p:spPr>
          <a:xfrm>
            <a:off x="751682" y="3458419"/>
            <a:ext cx="1442878" cy="14411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76" hasCustomPrompt="1"/>
          </p:nvPr>
        </p:nvSpPr>
        <p:spPr>
          <a:xfrm>
            <a:off x="751682" y="2223110"/>
            <a:ext cx="1442878" cy="14411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08999" y="774441"/>
            <a:ext cx="3683001" cy="6083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04000" rIns="720000" rtlCol="0" anchor="t"/>
          <a:lstStyle>
            <a:lvl1pPr marL="227013" indent="0">
              <a:lnSpc>
                <a:spcPct val="100000"/>
              </a:lnSpc>
              <a:spcBef>
                <a:spcPts val="600"/>
              </a:spcBef>
              <a:tabLst/>
              <a:defRPr lang="en-US" sz="2000" b="0" i="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182563" lvl="0" rt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7762341" cy="872640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87376" y="1279171"/>
            <a:ext cx="7696016" cy="667963"/>
          </a:xfrm>
          <a:prstGeom prst="rect">
            <a:avLst/>
          </a:prstGeom>
        </p:spPr>
        <p:txBody>
          <a:bodyPr numCol="1" spcCol="360000" rtlCol="0"/>
          <a:lstStyle>
            <a:lvl1pPr>
              <a:lnSpc>
                <a:spcPct val="100000"/>
              </a:lnSpc>
              <a:spcBef>
                <a:spcPts val="600"/>
              </a:spcBef>
              <a:defRPr sz="20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8799522" y="1268413"/>
            <a:ext cx="812478" cy="814843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1121298" y="2441994"/>
            <a:ext cx="7162091" cy="307042"/>
          </a:xfrm>
          <a:prstGeom prst="rect">
            <a:avLst/>
          </a:prstGeom>
        </p:spPr>
        <p:txBody>
          <a:bodyPr rtlCol="0"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20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598133" y="2443711"/>
            <a:ext cx="501650" cy="998743"/>
          </a:xfrm>
          <a:prstGeom prst="rect">
            <a:avLst/>
          </a:prstGeom>
        </p:spPr>
        <p:txBody>
          <a:bodyPr rtlCol="0"/>
          <a:lstStyle>
            <a:lvl1pPr marL="0" indent="0" algn="r">
              <a:spcBef>
                <a:spcPts val="400"/>
              </a:spcBef>
              <a:buFont typeface="Wingdings" charset="2"/>
              <a:buNone/>
              <a:tabLst/>
              <a:defRPr sz="66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#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8508999" y="0"/>
            <a:ext cx="3683001" cy="8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1121298" y="3677303"/>
            <a:ext cx="7162091" cy="329652"/>
          </a:xfrm>
          <a:prstGeom prst="rect">
            <a:avLst/>
          </a:prstGeom>
        </p:spPr>
        <p:txBody>
          <a:bodyPr rtlCol="0"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20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84" hasCustomPrompt="1"/>
          </p:nvPr>
        </p:nvSpPr>
        <p:spPr>
          <a:xfrm>
            <a:off x="598133" y="3689771"/>
            <a:ext cx="501650" cy="998743"/>
          </a:xfrm>
          <a:prstGeom prst="rect">
            <a:avLst/>
          </a:prstGeom>
        </p:spPr>
        <p:txBody>
          <a:bodyPr rtlCol="0"/>
          <a:lstStyle>
            <a:lvl1pPr marL="0" indent="0" algn="r">
              <a:spcBef>
                <a:spcPts val="400"/>
              </a:spcBef>
              <a:buFont typeface="Wingdings" charset="2"/>
              <a:buNone/>
              <a:tabLst/>
              <a:defRPr sz="66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#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86"/>
          </p:nvPr>
        </p:nvSpPr>
        <p:spPr>
          <a:xfrm>
            <a:off x="1121300" y="5306811"/>
            <a:ext cx="7162091" cy="493132"/>
          </a:xfrm>
          <a:prstGeom prst="rect">
            <a:avLst/>
          </a:prstGeom>
        </p:spPr>
        <p:txBody>
          <a:bodyPr rtlCol="0"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16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87"/>
          </p:nvPr>
        </p:nvSpPr>
        <p:spPr>
          <a:xfrm>
            <a:off x="1110541" y="4912611"/>
            <a:ext cx="7172848" cy="361925"/>
          </a:xfrm>
          <a:prstGeom prst="rect">
            <a:avLst/>
          </a:prstGeom>
        </p:spPr>
        <p:txBody>
          <a:bodyPr rtlCol="0"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20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88" hasCustomPrompt="1"/>
          </p:nvPr>
        </p:nvSpPr>
        <p:spPr>
          <a:xfrm>
            <a:off x="598134" y="4899567"/>
            <a:ext cx="501650" cy="1024264"/>
          </a:xfrm>
          <a:prstGeom prst="rect">
            <a:avLst/>
          </a:prstGeom>
        </p:spPr>
        <p:txBody>
          <a:bodyPr rtlCol="0"/>
          <a:lstStyle>
            <a:lvl1pPr marL="0" indent="0" algn="r">
              <a:spcBef>
                <a:spcPts val="400"/>
              </a:spcBef>
              <a:buFont typeface="Wingdings" charset="2"/>
              <a:buNone/>
              <a:tabLst/>
              <a:defRPr sz="66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1110542" y="2776852"/>
            <a:ext cx="7172848" cy="493132"/>
          </a:xfrm>
          <a:prstGeom prst="rect">
            <a:avLst/>
          </a:prstGeom>
        </p:spPr>
        <p:txBody>
          <a:bodyPr rtlCol="0"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16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1110541" y="4023261"/>
            <a:ext cx="7172848" cy="493132"/>
          </a:xfrm>
          <a:prstGeom prst="rect">
            <a:avLst/>
          </a:prstGeom>
        </p:spPr>
        <p:txBody>
          <a:bodyPr rtlCol="0"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16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pic>
        <p:nvPicPr>
          <p:cNvPr id="22" name="Bild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1115" y="286072"/>
            <a:ext cx="1505560" cy="28354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89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420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ртрет + большая БИ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3683001" cy="6779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32000" rIns="720000" rtlCol="0" anchor="t"/>
          <a:lstStyle>
            <a:lvl1pPr marL="227013" indent="0">
              <a:lnSpc>
                <a:spcPct val="100000"/>
              </a:lnSpc>
              <a:spcBef>
                <a:spcPts val="600"/>
              </a:spcBef>
              <a:tabLst/>
              <a:defRPr lang="en-US" sz="2000" b="0" i="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182563" lvl="0" rtl="0"/>
            <a:r>
              <a:rPr lang="en-US"/>
              <a:t> 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587375" y="960172"/>
            <a:ext cx="2736939" cy="1974138"/>
          </a:xfrm>
          <a:prstGeom prst="rect">
            <a:avLst/>
          </a:prstGeom>
        </p:spPr>
        <p:txBody>
          <a:bodyPr rtlCol="0" anchor="ctr"/>
          <a:lstStyle>
            <a:lvl1pPr algn="ctr">
              <a:defRPr sz="1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73" hasCustomPrompt="1"/>
          </p:nvPr>
        </p:nvSpPr>
        <p:spPr>
          <a:xfrm>
            <a:off x="587375" y="3104885"/>
            <a:ext cx="2736850" cy="1504401"/>
          </a:xfrm>
          <a:prstGeom prst="rect">
            <a:avLst/>
          </a:prstGeom>
        </p:spPr>
        <p:txBody>
          <a:bodyPr rtlCol="0"/>
          <a:lstStyle>
            <a:lvl1pPr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74" hasCustomPrompt="1"/>
          </p:nvPr>
        </p:nvSpPr>
        <p:spPr>
          <a:xfrm>
            <a:off x="587375" y="4929471"/>
            <a:ext cx="2736850" cy="1504401"/>
          </a:xfrm>
          <a:prstGeom prst="rect">
            <a:avLst/>
          </a:prstGeom>
        </p:spPr>
        <p:txBody>
          <a:bodyPr rtlCol="0"/>
          <a:lstStyle>
            <a:lvl1pPr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3837063" y="1268413"/>
            <a:ext cx="7659612" cy="341632"/>
          </a:xfrm>
          <a:prstGeom prst="rect">
            <a:avLst/>
          </a:prstGeom>
        </p:spPr>
        <p:txBody>
          <a:bodyPr numCol="1" spcCol="360000" rtlCol="0">
            <a:spAutoFit/>
          </a:bodyPr>
          <a:lstStyle>
            <a:lvl1pPr marL="7938" indent="0">
              <a:tabLst/>
              <a:defRPr sz="1800" b="0" i="0" cap="none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134938" indent="-134938">
              <a:spcBef>
                <a:spcPts val="200"/>
              </a:spcBef>
              <a:buFont typeface="Wingdings" charset="2"/>
              <a:buChar char="§"/>
              <a:tabLst/>
              <a:defRPr sz="1200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76" hasCustomPrompt="1"/>
          </p:nvPr>
        </p:nvSpPr>
        <p:spPr>
          <a:xfrm>
            <a:off x="3837063" y="1558212"/>
            <a:ext cx="7659612" cy="1108076"/>
          </a:xfrm>
          <a:prstGeom prst="rect">
            <a:avLst/>
          </a:prstGeom>
        </p:spPr>
        <p:txBody>
          <a:bodyPr numCol="1" spcCol="360000" rtlCol="0"/>
          <a:lstStyle>
            <a:lvl1pPr marL="138113" indent="-130175" rtl="0">
              <a:buFont typeface="Wingdings" charset="2"/>
              <a:buChar char="§"/>
              <a:tabLst/>
              <a:defRPr lang="ru-RU"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34938" indent="-134938">
              <a:spcBef>
                <a:spcPts val="200"/>
              </a:spcBef>
              <a:buFont typeface="Wingdings" charset="2"/>
              <a:buChar char="§"/>
              <a:tabLst/>
              <a:defRPr sz="1200">
                <a:latin typeface="+mj-lt"/>
              </a:defRPr>
            </a:lvl2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77" hasCustomPrompt="1"/>
          </p:nvPr>
        </p:nvSpPr>
        <p:spPr>
          <a:xfrm>
            <a:off x="3837063" y="3033261"/>
            <a:ext cx="7659612" cy="341632"/>
          </a:xfrm>
          <a:prstGeom prst="rect">
            <a:avLst/>
          </a:prstGeom>
        </p:spPr>
        <p:txBody>
          <a:bodyPr numCol="1" spcCol="360000" rtlCol="0">
            <a:spAutoFit/>
          </a:bodyPr>
          <a:lstStyle>
            <a:lvl1pPr marL="7938" indent="0" rtl="0">
              <a:tabLst/>
              <a:defRPr sz="1800" b="0" i="0" cap="none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134938" indent="-134938">
              <a:spcBef>
                <a:spcPts val="200"/>
              </a:spcBef>
              <a:buFont typeface="Wingdings" charset="2"/>
              <a:buChar char="§"/>
              <a:tabLst/>
              <a:defRPr sz="1200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78" hasCustomPrompt="1"/>
          </p:nvPr>
        </p:nvSpPr>
        <p:spPr>
          <a:xfrm>
            <a:off x="3837063" y="3320361"/>
            <a:ext cx="7659612" cy="1140127"/>
          </a:xfrm>
          <a:prstGeom prst="rect">
            <a:avLst/>
          </a:prstGeom>
        </p:spPr>
        <p:txBody>
          <a:bodyPr numCol="1" spcCol="360000" rtlCol="0"/>
          <a:lstStyle>
            <a:lvl1pPr marL="138113" indent="-130175" rtl="0">
              <a:buFont typeface="Wingdings" charset="2"/>
              <a:buChar char="§"/>
              <a:tabLst/>
              <a:defRPr lang="ru-RU"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34938" indent="-134938">
              <a:spcBef>
                <a:spcPts val="200"/>
              </a:spcBef>
              <a:buFont typeface="Wingdings" charset="2"/>
              <a:buChar char="§"/>
              <a:tabLst/>
              <a:defRPr sz="1200">
                <a:latin typeface="+mj-lt"/>
              </a:defRPr>
            </a:lvl2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79" hasCustomPrompt="1"/>
          </p:nvPr>
        </p:nvSpPr>
        <p:spPr>
          <a:xfrm>
            <a:off x="3837063" y="4739364"/>
            <a:ext cx="7659612" cy="341632"/>
          </a:xfrm>
          <a:prstGeom prst="rect">
            <a:avLst/>
          </a:prstGeom>
        </p:spPr>
        <p:txBody>
          <a:bodyPr numCol="1" spcCol="360000" rtlCol="0">
            <a:spAutoFit/>
          </a:bodyPr>
          <a:lstStyle>
            <a:lvl1pPr marL="7938" indent="0" rtl="0">
              <a:tabLst/>
              <a:defRPr sz="1800" b="0" i="0" cap="none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134938" indent="-134938">
              <a:spcBef>
                <a:spcPts val="200"/>
              </a:spcBef>
              <a:buFont typeface="Wingdings" charset="2"/>
              <a:buChar char="§"/>
              <a:tabLst/>
              <a:defRPr sz="1200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80" hasCustomPrompt="1"/>
          </p:nvPr>
        </p:nvSpPr>
        <p:spPr>
          <a:xfrm>
            <a:off x="3837063" y="5026483"/>
            <a:ext cx="7659612" cy="1139916"/>
          </a:xfrm>
          <a:prstGeom prst="rect">
            <a:avLst/>
          </a:prstGeom>
        </p:spPr>
        <p:txBody>
          <a:bodyPr numCol="1" spcCol="360000" rtlCol="0"/>
          <a:lstStyle>
            <a:lvl1pPr marL="138113" indent="-130175" rtl="0">
              <a:buFont typeface="Wingdings" charset="2"/>
              <a:buChar char="§"/>
              <a:tabLst/>
              <a:defRPr lang="ru-RU"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34938" indent="-134938">
              <a:spcBef>
                <a:spcPts val="200"/>
              </a:spcBef>
              <a:buFont typeface="Wingdings" charset="2"/>
              <a:buChar char="§"/>
              <a:tabLst/>
              <a:defRPr sz="1200">
                <a:latin typeface="+mj-lt"/>
              </a:defRPr>
            </a:lvl2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pic>
        <p:nvPicPr>
          <p:cNvPr id="21" name="Bild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81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О с вымпе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-261245" y="2224984"/>
            <a:ext cx="4897436" cy="2984296"/>
          </a:xfrm>
          <a:prstGeom prst="homePlate">
            <a:avLst>
              <a:gd name="adj" fmla="val 15347"/>
            </a:avLst>
          </a:prstGeom>
          <a:solidFill>
            <a:schemeClr val="accent1"/>
          </a:solidFill>
        </p:spPr>
        <p:txBody>
          <a:bodyPr vert="vert270" rtlCol="0" anchor="ctr"/>
          <a:lstStyle>
            <a:lvl1pPr algn="ctr">
              <a:defRPr sz="3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5529991" y="-158150"/>
            <a:ext cx="631590" cy="3484719"/>
          </a:xfrm>
          <a:prstGeom prst="homePlate">
            <a:avLst>
              <a:gd name="adj" fmla="val 45750"/>
            </a:avLst>
          </a:prstGeom>
          <a:solidFill>
            <a:schemeClr val="tx2"/>
          </a:solidFill>
        </p:spPr>
        <p:txBody>
          <a:bodyPr vert="vert270" rtlCol="0" anchor="ctr"/>
          <a:lstStyle>
            <a:lvl1pPr algn="ctr"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103426" y="1963313"/>
            <a:ext cx="3484719" cy="1582907"/>
          </a:xfrm>
          <a:prstGeom prst="rect">
            <a:avLst/>
          </a:prstGeom>
        </p:spPr>
        <p:txBody>
          <a:bodyPr lIns="0" rIns="0" rtlCol="0"/>
          <a:lstStyle>
            <a:lvl1pPr marL="285750" indent="-28575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  <a:defRPr sz="16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5529991" y="2461481"/>
            <a:ext cx="631590" cy="3484719"/>
          </a:xfrm>
          <a:prstGeom prst="homePlate">
            <a:avLst>
              <a:gd name="adj" fmla="val 45750"/>
            </a:avLst>
          </a:prstGeom>
          <a:solidFill>
            <a:schemeClr val="accent5"/>
          </a:solidFill>
        </p:spPr>
        <p:txBody>
          <a:bodyPr vert="vert270" rtlCol="0" anchor="ctr"/>
          <a:lstStyle>
            <a:lvl1pPr algn="ctr" rtl="0"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103426" y="4582944"/>
            <a:ext cx="3484719" cy="1582907"/>
          </a:xfrm>
          <a:prstGeom prst="rect">
            <a:avLst/>
          </a:prstGeom>
        </p:spPr>
        <p:txBody>
          <a:bodyPr lIns="0" rIns="0" rtlCol="0"/>
          <a:lstStyle>
            <a:lvl1pPr marL="285750" indent="-28575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  <a:defRPr sz="16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7" hasCustomPrompt="1"/>
          </p:nvPr>
        </p:nvSpPr>
        <p:spPr>
          <a:xfrm rot="5400000">
            <a:off x="9438519" y="-158151"/>
            <a:ext cx="631590" cy="3484719"/>
          </a:xfrm>
          <a:prstGeom prst="homePlate">
            <a:avLst>
              <a:gd name="adj" fmla="val 45750"/>
            </a:avLst>
          </a:prstGeom>
          <a:solidFill>
            <a:schemeClr val="accent6"/>
          </a:solidFill>
        </p:spPr>
        <p:txBody>
          <a:bodyPr vert="vert270" rtlCol="0" anchor="ctr"/>
          <a:lstStyle>
            <a:lvl1pPr algn="ctr" rtl="0"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011954" y="1963312"/>
            <a:ext cx="3484719" cy="1582907"/>
          </a:xfrm>
          <a:prstGeom prst="rect">
            <a:avLst/>
          </a:prstGeom>
        </p:spPr>
        <p:txBody>
          <a:bodyPr lIns="0" rIns="0" rtlCol="0"/>
          <a:lstStyle>
            <a:lvl1pPr marL="285750" indent="-28575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  <a:defRPr sz="16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9438519" y="2461480"/>
            <a:ext cx="631590" cy="3484719"/>
          </a:xfrm>
          <a:prstGeom prst="homePlate">
            <a:avLst>
              <a:gd name="adj" fmla="val 45750"/>
            </a:avLst>
          </a:prstGeom>
          <a:solidFill>
            <a:schemeClr val="accent4"/>
          </a:solidFill>
        </p:spPr>
        <p:txBody>
          <a:bodyPr vert="vert270" rtlCol="0" anchor="ctr"/>
          <a:lstStyle>
            <a:lvl1pPr algn="ctr" rtl="0"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8011954" y="4582943"/>
            <a:ext cx="3484719" cy="1582907"/>
          </a:xfrm>
          <a:prstGeom prst="rect">
            <a:avLst/>
          </a:prstGeom>
        </p:spPr>
        <p:txBody>
          <a:bodyPr lIns="0" rIns="0" rtlCol="0"/>
          <a:lstStyle>
            <a:lvl1pPr marL="285750" indent="-28575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  <a:defRPr sz="16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819048" y="1268413"/>
            <a:ext cx="2736850" cy="1974138"/>
          </a:xfrm>
          <a:prstGeom prst="rect">
            <a:avLst/>
          </a:prstGeom>
        </p:spPr>
        <p:txBody>
          <a:bodyPr rtlCol="0" anchor="ctr"/>
          <a:lstStyle>
            <a:lvl1pPr algn="ctr">
              <a:defRPr sz="1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73" hasCustomPrompt="1"/>
          </p:nvPr>
        </p:nvSpPr>
        <p:spPr>
          <a:xfrm>
            <a:off x="819048" y="3384135"/>
            <a:ext cx="2736850" cy="1135500"/>
          </a:xfrm>
          <a:prstGeom prst="rect">
            <a:avLst/>
          </a:prstGeom>
        </p:spPr>
        <p:txBody>
          <a:bodyPr rtlCol="0"/>
          <a:lstStyle>
            <a:lvl1pPr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74" hasCustomPrompt="1"/>
          </p:nvPr>
        </p:nvSpPr>
        <p:spPr>
          <a:xfrm>
            <a:off x="819048" y="4661450"/>
            <a:ext cx="2736850" cy="944592"/>
          </a:xfrm>
          <a:prstGeom prst="rect">
            <a:avLst/>
          </a:prstGeom>
        </p:spPr>
        <p:txBody>
          <a:bodyPr rtlCol="0"/>
          <a:lstStyle>
            <a:lvl1pPr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Job title</a:t>
            </a:r>
            <a:endParaRPr lang="en-US" dirty="0"/>
          </a:p>
        </p:txBody>
      </p:sp>
      <p:pic>
        <p:nvPicPr>
          <p:cNvPr id="25" name="Bild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5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заика 2 текст-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395660" y="1268413"/>
            <a:ext cx="2700340" cy="2426934"/>
          </a:xfrm>
          <a:prstGeom prst="rect">
            <a:avLst/>
          </a:prstGeom>
          <a:solidFill>
            <a:schemeClr val="tx2"/>
          </a:solidFill>
        </p:spPr>
        <p:txBody>
          <a:bodyPr tIns="180000" rtlCol="0"/>
          <a:lstStyle>
            <a:lvl1pPr marL="182563" indent="0">
              <a:tabLst/>
              <a:defRPr lang="en-US" sz="1800" b="0" i="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182563" indent="0">
              <a:tabLst/>
              <a:defRPr lang="en-US"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82563" indent="0">
              <a:tabLst/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568332" y="2058853"/>
            <a:ext cx="2340143" cy="1323042"/>
          </a:xfrm>
          <a:prstGeom prst="rect">
            <a:avLst/>
          </a:prstGeom>
        </p:spPr>
        <p:txBody>
          <a:bodyPr rtlCol="0"/>
          <a:lstStyle>
            <a:lvl1pPr>
              <a:defRPr lang="en-US" sz="1400" b="0" i="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6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>
            <a:off x="3395659" y="3695347"/>
            <a:ext cx="2700340" cy="2470503"/>
          </a:xfrm>
          <a:prstGeom prst="rect">
            <a:avLst/>
          </a:prstGeom>
        </p:spPr>
        <p:txBody>
          <a:bodyPr rtlCol="0"/>
          <a:lstStyle>
            <a:lvl1pPr rtl="0"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3695347"/>
            <a:ext cx="2700338" cy="2470503"/>
          </a:xfrm>
          <a:prstGeom prst="rect">
            <a:avLst/>
          </a:prstGeom>
          <a:solidFill>
            <a:schemeClr val="accent4"/>
          </a:solidFill>
        </p:spPr>
        <p:txBody>
          <a:bodyPr tIns="180000" rtlCol="0"/>
          <a:lstStyle>
            <a:lvl1pPr marL="182563" indent="0" rtl="0">
              <a:tabLst/>
              <a:defRPr lang="en-US" sz="1800" b="0" i="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182563" indent="0">
              <a:tabLst/>
              <a:defRPr lang="en-US"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82563" indent="0">
              <a:tabLst/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867997" y="4486318"/>
            <a:ext cx="2340141" cy="1346499"/>
          </a:xfrm>
          <a:prstGeom prst="rect">
            <a:avLst/>
          </a:prstGeom>
        </p:spPr>
        <p:txBody>
          <a:bodyPr rtlCol="0"/>
          <a:lstStyle>
            <a:lvl1pPr>
              <a:defRPr lang="en-US" sz="1400" b="0" i="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9" name="Picture Placeholder 19"/>
          <p:cNvSpPr>
            <a:spLocks noGrp="1"/>
          </p:cNvSpPr>
          <p:nvPr>
            <p:ph type="pic" sz="quarter" idx="19" hasCustomPrompt="1"/>
          </p:nvPr>
        </p:nvSpPr>
        <p:spPr>
          <a:xfrm>
            <a:off x="695324" y="1268413"/>
            <a:ext cx="2700338" cy="2426934"/>
          </a:xfrm>
          <a:prstGeom prst="rect">
            <a:avLst/>
          </a:prstGeom>
        </p:spPr>
        <p:txBody>
          <a:bodyPr rtlCol="0"/>
          <a:lstStyle>
            <a:lvl1pPr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796321" y="1268413"/>
            <a:ext cx="2700340" cy="2426934"/>
          </a:xfrm>
          <a:prstGeom prst="rect">
            <a:avLst/>
          </a:prstGeom>
          <a:solidFill>
            <a:schemeClr val="accent5"/>
          </a:solidFill>
        </p:spPr>
        <p:txBody>
          <a:bodyPr tIns="180000" rtlCol="0"/>
          <a:lstStyle>
            <a:lvl1pPr marL="182563" indent="0" rtl="0">
              <a:tabLst/>
              <a:defRPr lang="en-US" sz="1800" b="0" i="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182563" indent="0">
              <a:tabLst/>
              <a:defRPr lang="en-US"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82563" indent="0">
              <a:tabLst/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8988052" y="2058853"/>
            <a:ext cx="2340142" cy="1323042"/>
          </a:xfrm>
          <a:prstGeom prst="rect">
            <a:avLst/>
          </a:prstGeom>
        </p:spPr>
        <p:txBody>
          <a:bodyPr rtlCol="0"/>
          <a:lstStyle>
            <a:lvl1pPr>
              <a:defRPr lang="en-US" sz="1400" b="0" i="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2" name="Picture Placeholder 19"/>
          <p:cNvSpPr>
            <a:spLocks noGrp="1"/>
          </p:cNvSpPr>
          <p:nvPr>
            <p:ph type="pic" sz="quarter" idx="22" hasCustomPrompt="1"/>
          </p:nvPr>
        </p:nvSpPr>
        <p:spPr>
          <a:xfrm>
            <a:off x="8796320" y="3695347"/>
            <a:ext cx="2700340" cy="2470503"/>
          </a:xfrm>
          <a:prstGeom prst="rect">
            <a:avLst/>
          </a:prstGeom>
        </p:spPr>
        <p:txBody>
          <a:bodyPr rtlCol="0"/>
          <a:lstStyle>
            <a:lvl1pPr rtl="0"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6095993" y="3695347"/>
            <a:ext cx="2700340" cy="2470503"/>
          </a:xfrm>
          <a:prstGeom prst="rect">
            <a:avLst/>
          </a:prstGeom>
          <a:solidFill>
            <a:schemeClr val="accent1"/>
          </a:solidFill>
        </p:spPr>
        <p:txBody>
          <a:bodyPr tIns="180000" rtlCol="0"/>
          <a:lstStyle>
            <a:lvl1pPr marL="182563" indent="0" rtl="0">
              <a:tabLst/>
              <a:defRPr lang="en-US" sz="1800" b="0" i="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182563" indent="0">
              <a:tabLst/>
              <a:defRPr lang="en-US"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82563" indent="0">
              <a:tabLst/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6287723" y="4486318"/>
            <a:ext cx="2340143" cy="1346499"/>
          </a:xfrm>
          <a:prstGeom prst="rect">
            <a:avLst/>
          </a:prstGeom>
        </p:spPr>
        <p:txBody>
          <a:bodyPr rtlCol="0"/>
          <a:lstStyle>
            <a:lvl1pPr>
              <a:defRPr lang="en-US" sz="1400" b="0" i="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5" name="Picture Placeholder 19"/>
          <p:cNvSpPr>
            <a:spLocks noGrp="1"/>
          </p:cNvSpPr>
          <p:nvPr>
            <p:ph type="pic" sz="quarter" idx="25" hasCustomPrompt="1"/>
          </p:nvPr>
        </p:nvSpPr>
        <p:spPr>
          <a:xfrm>
            <a:off x="6095992" y="1267882"/>
            <a:ext cx="2700340" cy="2436135"/>
          </a:xfrm>
          <a:prstGeom prst="rect">
            <a:avLst/>
          </a:prstGeom>
        </p:spPr>
        <p:txBody>
          <a:bodyPr rtlCol="0"/>
          <a:lstStyle>
            <a:lvl1pPr rtl="0"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pic>
        <p:nvPicPr>
          <p:cNvPr id="17" name="Bild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колонки текст-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587375" y="4015784"/>
            <a:ext cx="2659543" cy="757520"/>
          </a:xfrm>
          <a:prstGeom prst="rect">
            <a:avLst/>
          </a:prstGeom>
        </p:spPr>
        <p:txBody>
          <a:bodyPr rtlCol="0"/>
          <a:lstStyle>
            <a:lvl1pPr rtl="0">
              <a:defRPr lang="en-US" sz="2000" b="0" i="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3" name="Picture Placeholder 19"/>
          <p:cNvSpPr>
            <a:spLocks noGrp="1"/>
          </p:cNvSpPr>
          <p:nvPr>
            <p:ph type="pic" sz="quarter" idx="19" hasCustomPrompt="1"/>
          </p:nvPr>
        </p:nvSpPr>
        <p:spPr>
          <a:xfrm>
            <a:off x="587375" y="1268413"/>
            <a:ext cx="2659544" cy="2639346"/>
          </a:xfrm>
          <a:prstGeom prst="rect">
            <a:avLst/>
          </a:prstGeom>
        </p:spPr>
        <p:txBody>
          <a:bodyPr rtlCol="0"/>
          <a:lstStyle>
            <a:lvl1pPr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587375" y="4881330"/>
            <a:ext cx="2659543" cy="1284520"/>
          </a:xfrm>
          <a:prstGeom prst="rect">
            <a:avLst/>
          </a:prstGeom>
        </p:spPr>
        <p:txBody>
          <a:bodyPr rtlCol="0"/>
          <a:lstStyle>
            <a:lvl1pPr rtl="0">
              <a:defRPr lang="ru-RU" sz="14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3336933" y="4015784"/>
            <a:ext cx="2659543" cy="757520"/>
          </a:xfrm>
          <a:prstGeom prst="rect">
            <a:avLst/>
          </a:prstGeom>
        </p:spPr>
        <p:txBody>
          <a:bodyPr rtlCol="0"/>
          <a:lstStyle>
            <a:lvl1pPr rtl="0">
              <a:defRPr lang="en-US" sz="2000" b="0" i="0" kern="1200">
                <a:solidFill>
                  <a:schemeClr val="accent5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2" name="Picture Placeholder 19"/>
          <p:cNvSpPr>
            <a:spLocks noGrp="1"/>
          </p:cNvSpPr>
          <p:nvPr>
            <p:ph type="pic" sz="quarter" idx="25" hasCustomPrompt="1"/>
          </p:nvPr>
        </p:nvSpPr>
        <p:spPr>
          <a:xfrm>
            <a:off x="3336933" y="1268413"/>
            <a:ext cx="2659904" cy="2639346"/>
          </a:xfrm>
          <a:prstGeom prst="rect">
            <a:avLst/>
          </a:prstGeom>
        </p:spPr>
        <p:txBody>
          <a:bodyPr rtlCol="0"/>
          <a:lstStyle>
            <a:lvl1pPr rtl="0"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3336933" y="4881330"/>
            <a:ext cx="2659543" cy="1284520"/>
          </a:xfrm>
          <a:prstGeom prst="rect">
            <a:avLst/>
          </a:prstGeom>
        </p:spPr>
        <p:txBody>
          <a:bodyPr rtlCol="0"/>
          <a:lstStyle>
            <a:lvl1pPr rtl="0">
              <a:defRPr lang="ru-RU" sz="14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6086492" y="4015784"/>
            <a:ext cx="2659543" cy="757520"/>
          </a:xfrm>
          <a:prstGeom prst="rect">
            <a:avLst/>
          </a:prstGeom>
        </p:spPr>
        <p:txBody>
          <a:bodyPr rtlCol="0"/>
          <a:lstStyle>
            <a:lvl1pPr rtl="0">
              <a:defRPr lang="en-US" sz="2000" b="0" i="0" kern="1200">
                <a:solidFill>
                  <a:schemeClr val="accent6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6" name="Picture Placeholder 19"/>
          <p:cNvSpPr>
            <a:spLocks noGrp="1"/>
          </p:cNvSpPr>
          <p:nvPr>
            <p:ph type="pic" sz="quarter" idx="28" hasCustomPrompt="1"/>
          </p:nvPr>
        </p:nvSpPr>
        <p:spPr>
          <a:xfrm>
            <a:off x="6086492" y="1268413"/>
            <a:ext cx="2660263" cy="2639346"/>
          </a:xfrm>
          <a:prstGeom prst="rect">
            <a:avLst/>
          </a:prstGeom>
        </p:spPr>
        <p:txBody>
          <a:bodyPr rtlCol="0"/>
          <a:lstStyle>
            <a:lvl1pPr rtl="0"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6086492" y="4881330"/>
            <a:ext cx="2659543" cy="1284520"/>
          </a:xfrm>
          <a:prstGeom prst="rect">
            <a:avLst/>
          </a:prstGeom>
        </p:spPr>
        <p:txBody>
          <a:bodyPr rtlCol="0"/>
          <a:lstStyle>
            <a:lvl1pPr rtl="0">
              <a:defRPr lang="ru-RU" sz="14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9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8837130" y="4023876"/>
            <a:ext cx="2659543" cy="757520"/>
          </a:xfrm>
          <a:prstGeom prst="rect">
            <a:avLst/>
          </a:prstGeom>
        </p:spPr>
        <p:txBody>
          <a:bodyPr rtlCol="0"/>
          <a:lstStyle>
            <a:lvl1pPr rtl="0">
              <a:defRPr lang="en-US" sz="2000" b="0" i="0" kern="1200">
                <a:solidFill>
                  <a:schemeClr val="accent3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50" name="Picture Placeholder 19"/>
          <p:cNvSpPr>
            <a:spLocks noGrp="1"/>
          </p:cNvSpPr>
          <p:nvPr>
            <p:ph type="pic" sz="quarter" idx="31" hasCustomPrompt="1"/>
          </p:nvPr>
        </p:nvSpPr>
        <p:spPr>
          <a:xfrm>
            <a:off x="8837130" y="1276505"/>
            <a:ext cx="2659544" cy="2639346"/>
          </a:xfrm>
          <a:prstGeom prst="rect">
            <a:avLst/>
          </a:prstGeom>
        </p:spPr>
        <p:txBody>
          <a:bodyPr rtlCol="0"/>
          <a:lstStyle>
            <a:lvl1pPr rtl="0"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8837130" y="4889422"/>
            <a:ext cx="2659543" cy="1284520"/>
          </a:xfrm>
          <a:prstGeom prst="rect">
            <a:avLst/>
          </a:prstGeom>
        </p:spPr>
        <p:txBody>
          <a:bodyPr rtlCol="0"/>
          <a:lstStyle>
            <a:lvl1pPr rtl="0">
              <a:defRPr lang="ru-RU" sz="14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pic>
        <p:nvPicPr>
          <p:cNvPr id="18" name="Bild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олонки текст-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587375" y="4015784"/>
            <a:ext cx="3479261" cy="757520"/>
          </a:xfrm>
          <a:prstGeom prst="rect">
            <a:avLst/>
          </a:prstGeom>
        </p:spPr>
        <p:txBody>
          <a:bodyPr rtlCol="0"/>
          <a:lstStyle>
            <a:lvl1pPr>
              <a:defRPr lang="en-US" sz="2000" b="0" i="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Subtitle</a:t>
            </a:r>
            <a:endParaRPr lang="ru-RU" dirty="0"/>
          </a:p>
        </p:txBody>
      </p:sp>
      <p:sp>
        <p:nvSpPr>
          <p:cNvPr id="23" name="Picture Placeholder 19"/>
          <p:cNvSpPr>
            <a:spLocks noGrp="1"/>
          </p:cNvSpPr>
          <p:nvPr>
            <p:ph type="pic" sz="quarter" idx="19" hasCustomPrompt="1"/>
          </p:nvPr>
        </p:nvSpPr>
        <p:spPr>
          <a:xfrm>
            <a:off x="587375" y="1268413"/>
            <a:ext cx="3479262" cy="2639346"/>
          </a:xfrm>
          <a:prstGeom prst="rect">
            <a:avLst/>
          </a:prstGeo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i="0"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Picture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587375" y="4881329"/>
            <a:ext cx="3479261" cy="1284521"/>
          </a:xfrm>
          <a:prstGeom prst="rect">
            <a:avLst/>
          </a:prstGeom>
        </p:spPr>
        <p:txBody>
          <a:bodyPr rtlCol="0"/>
          <a:lstStyle>
            <a:lvl1pPr rtl="0">
              <a:defRPr lang="ru-RU" sz="14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4302394" y="4015784"/>
            <a:ext cx="3479261" cy="757520"/>
          </a:xfrm>
          <a:prstGeom prst="rect">
            <a:avLst/>
          </a:prstGeom>
        </p:spPr>
        <p:txBody>
          <a:bodyPr rtlCol="0"/>
          <a:lstStyle>
            <a:lvl1pPr rtl="0">
              <a:defRPr lang="en-US" sz="2000" b="0" i="0" kern="1200">
                <a:solidFill>
                  <a:schemeClr val="accent5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Subtitle</a:t>
            </a:r>
            <a:endParaRPr lang="ru-RU" dirty="0"/>
          </a:p>
        </p:txBody>
      </p:sp>
      <p:sp>
        <p:nvSpPr>
          <p:cNvPr id="42" name="Picture Placeholder 19"/>
          <p:cNvSpPr>
            <a:spLocks noGrp="1"/>
          </p:cNvSpPr>
          <p:nvPr>
            <p:ph type="pic" sz="quarter" idx="25" hasCustomPrompt="1"/>
          </p:nvPr>
        </p:nvSpPr>
        <p:spPr>
          <a:xfrm>
            <a:off x="4302394" y="1268413"/>
            <a:ext cx="3479262" cy="2639346"/>
          </a:xfrm>
          <a:prstGeom prst="rect">
            <a:avLst/>
          </a:prstGeom>
        </p:spPr>
        <p:txBody>
          <a:bodyPr rtlCol="0"/>
          <a:lstStyle>
            <a:lvl1pPr rtl="0"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4302394" y="4881329"/>
            <a:ext cx="3479261" cy="1284521"/>
          </a:xfrm>
          <a:prstGeom prst="rect">
            <a:avLst/>
          </a:prstGeom>
        </p:spPr>
        <p:txBody>
          <a:bodyPr rtlCol="0"/>
          <a:lstStyle>
            <a:lvl1pPr rtl="0">
              <a:defRPr lang="ru-RU" sz="14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8017414" y="4015784"/>
            <a:ext cx="3479261" cy="757520"/>
          </a:xfrm>
          <a:prstGeom prst="rect">
            <a:avLst/>
          </a:prstGeom>
        </p:spPr>
        <p:txBody>
          <a:bodyPr rtlCol="0"/>
          <a:lstStyle>
            <a:lvl1pPr rtl="0">
              <a:defRPr lang="en-US" sz="2000" b="0" i="0" kern="1200">
                <a:solidFill>
                  <a:schemeClr val="accent6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Subtitle</a:t>
            </a:r>
            <a:endParaRPr lang="ru-RU" dirty="0"/>
          </a:p>
        </p:txBody>
      </p:sp>
      <p:sp>
        <p:nvSpPr>
          <p:cNvPr id="46" name="Picture Placeholder 19"/>
          <p:cNvSpPr>
            <a:spLocks noGrp="1"/>
          </p:cNvSpPr>
          <p:nvPr>
            <p:ph type="pic" sz="quarter" idx="28" hasCustomPrompt="1"/>
          </p:nvPr>
        </p:nvSpPr>
        <p:spPr>
          <a:xfrm>
            <a:off x="8017413" y="1268413"/>
            <a:ext cx="3479263" cy="2639346"/>
          </a:xfrm>
          <a:prstGeom prst="rect">
            <a:avLst/>
          </a:prstGeom>
        </p:spPr>
        <p:txBody>
          <a:bodyPr rtlCol="0"/>
          <a:lstStyle>
            <a:lvl1pPr rtl="0"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8017414" y="4881329"/>
            <a:ext cx="3479261" cy="1284521"/>
          </a:xfrm>
          <a:prstGeom prst="rect">
            <a:avLst/>
          </a:prstGeom>
        </p:spPr>
        <p:txBody>
          <a:bodyPr rtlCol="0"/>
          <a:lstStyle>
            <a:lvl1pPr rtl="0">
              <a:defRPr lang="ru-RU" sz="14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колонки текст на плашк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688590" y="1268412"/>
            <a:ext cx="2579115" cy="4897437"/>
          </a:xfrm>
          <a:prstGeom prst="rect">
            <a:avLst/>
          </a:prstGeom>
          <a:solidFill>
            <a:schemeClr val="accent1"/>
          </a:solidFill>
        </p:spPr>
        <p:txBody>
          <a:bodyPr tIns="900000" rtlCol="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292100" indent="-292100"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ru-RU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695326" y="3011764"/>
            <a:ext cx="2327766" cy="2909455"/>
          </a:xfrm>
          <a:prstGeom prst="rect">
            <a:avLst/>
          </a:prstGeom>
        </p:spPr>
        <p:txBody>
          <a:bodyPr rtlCol="0"/>
          <a:lstStyle>
            <a:lvl1pPr marL="273050" indent="-192600">
              <a:spcBef>
                <a:spcPts val="600"/>
              </a:spcBef>
              <a:buFont typeface="Wingdings" charset="2"/>
              <a:buChar char="§"/>
              <a:tabLst/>
              <a:defRPr lang="ru-RU" sz="16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de-DE" dirty="0" smtClean="0"/>
              <a:t>Text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3440278" y="1268412"/>
            <a:ext cx="2570418" cy="4897437"/>
          </a:xfrm>
          <a:prstGeom prst="rect">
            <a:avLst/>
          </a:prstGeom>
          <a:solidFill>
            <a:schemeClr val="accent6"/>
          </a:solidFill>
        </p:spPr>
        <p:txBody>
          <a:bodyPr tIns="900000" rtlCol="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292100" indent="-292100"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ru-RU" dirty="0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3437477" y="3011764"/>
            <a:ext cx="2446507" cy="2909455"/>
          </a:xfrm>
          <a:prstGeom prst="rect">
            <a:avLst/>
          </a:prstGeom>
        </p:spPr>
        <p:txBody>
          <a:bodyPr rtlCol="0"/>
          <a:lstStyle>
            <a:lvl1pPr marL="273050" indent="-192600" rtl="0">
              <a:spcBef>
                <a:spcPts val="600"/>
              </a:spcBef>
              <a:buFont typeface="Wingdings" charset="2"/>
              <a:buChar char="§"/>
              <a:tabLst/>
              <a:defRPr lang="ru-RU" sz="16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de-DE" dirty="0" smtClean="0"/>
              <a:t>Text</a:t>
            </a:r>
            <a:endParaRPr lang="en-US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6183287" y="1268412"/>
            <a:ext cx="2570398" cy="4897437"/>
          </a:xfrm>
          <a:prstGeom prst="rect">
            <a:avLst/>
          </a:prstGeom>
          <a:solidFill>
            <a:schemeClr val="accent5"/>
          </a:solidFill>
        </p:spPr>
        <p:txBody>
          <a:bodyPr tIns="900000" rtlCol="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292100" indent="-292100"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ru-RU" dirty="0"/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6186016" y="3011764"/>
            <a:ext cx="2409105" cy="2909455"/>
          </a:xfrm>
          <a:prstGeom prst="rect">
            <a:avLst/>
          </a:prstGeom>
        </p:spPr>
        <p:txBody>
          <a:bodyPr rtlCol="0"/>
          <a:lstStyle>
            <a:lvl1pPr marL="273050" indent="-192600" rtl="0">
              <a:spcBef>
                <a:spcPts val="600"/>
              </a:spcBef>
              <a:buFont typeface="Wingdings" charset="2"/>
              <a:buChar char="§"/>
              <a:tabLst/>
              <a:defRPr lang="ru-RU" sz="16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de-DE" dirty="0" smtClean="0"/>
              <a:t>Text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8922210" y="1268412"/>
            <a:ext cx="2574466" cy="4897437"/>
          </a:xfrm>
          <a:prstGeom prst="rect">
            <a:avLst/>
          </a:prstGeom>
          <a:solidFill>
            <a:schemeClr val="accent4"/>
          </a:solidFill>
        </p:spPr>
        <p:txBody>
          <a:bodyPr tIns="900000" rtlCol="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292100" indent="-292100"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ru-RU" dirty="0"/>
          </a:p>
        </p:txBody>
      </p:sp>
      <p:sp>
        <p:nvSpPr>
          <p:cNvPr id="53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8925120" y="3011764"/>
            <a:ext cx="2409102" cy="2909455"/>
          </a:xfrm>
          <a:prstGeom prst="rect">
            <a:avLst/>
          </a:prstGeom>
        </p:spPr>
        <p:txBody>
          <a:bodyPr rtlCol="0"/>
          <a:lstStyle>
            <a:lvl1pPr marL="273050" indent="-192600" rtl="0">
              <a:spcBef>
                <a:spcPts val="600"/>
              </a:spcBef>
              <a:buFont typeface="Wingdings" charset="2"/>
              <a:buChar char="§"/>
              <a:tabLst/>
              <a:defRPr lang="ru-RU" sz="16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de-DE" dirty="0" smtClean="0"/>
              <a:t>Text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051094" y="1431932"/>
            <a:ext cx="661640" cy="655393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3794631" y="1431932"/>
            <a:ext cx="695390" cy="655393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6539048" y="1431932"/>
            <a:ext cx="684759" cy="655393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74" hasCustomPrompt="1"/>
          </p:nvPr>
        </p:nvSpPr>
        <p:spPr>
          <a:xfrm>
            <a:off x="9284377" y="1431932"/>
            <a:ext cx="684759" cy="655393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pic>
        <p:nvPicPr>
          <p:cNvPr id="19" name="Bild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5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ая цифра + карто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695325" y="3616477"/>
            <a:ext cx="2306637" cy="2549373"/>
          </a:xfrm>
          <a:prstGeom prst="rect">
            <a:avLst/>
          </a:prstGeom>
          <a:solidFill>
            <a:schemeClr val="accent2"/>
          </a:solidFill>
        </p:spPr>
        <p:txBody>
          <a:bodyPr tIns="827999" rIns="180000" rtlCol="0"/>
          <a:lstStyle>
            <a:lvl1pPr marL="889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tabLst/>
              <a:defRPr lang="en-US"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88900" indent="0">
              <a:spcBef>
                <a:spcPts val="0"/>
              </a:spcBef>
              <a:buFont typeface="Wingdings" charset="2"/>
              <a:buNone/>
              <a:tabLst/>
              <a:defRPr lang="en-US" sz="4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 rtl="0"/>
            <a:r>
              <a:rPr lang="de-DE" dirty="0" smtClean="0"/>
              <a:t>Text</a:t>
            </a:r>
            <a:endParaRPr lang="en-US" dirty="0"/>
          </a:p>
          <a:p>
            <a:pPr lvl="1" rtl="0"/>
            <a:r>
              <a:rPr lang="en-US" dirty="0"/>
              <a:t>000</a:t>
            </a:r>
          </a:p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695325" y="2777987"/>
            <a:ext cx="4878285" cy="354476"/>
          </a:xfrm>
          <a:prstGeom prst="rect">
            <a:avLst/>
          </a:prstGeom>
        </p:spPr>
        <p:txBody>
          <a:bodyPr rtlCol="0"/>
          <a:lstStyle>
            <a:lvl1pPr rtl="0">
              <a:lnSpc>
                <a:spcPct val="100000"/>
              </a:lnSpc>
              <a:defRPr sz="24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695325" y="1268413"/>
            <a:ext cx="4878285" cy="1444660"/>
          </a:xfrm>
          <a:prstGeom prst="rect">
            <a:avLst/>
          </a:prstGeom>
        </p:spPr>
        <p:txBody>
          <a:bodyPr rtlCol="0" anchor="ctr"/>
          <a:lstStyle>
            <a:lvl1pPr>
              <a:lnSpc>
                <a:spcPct val="100000"/>
              </a:lnSpc>
              <a:spcBef>
                <a:spcPts val="0"/>
              </a:spcBef>
              <a:defRPr sz="138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000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3266973" y="3616477"/>
            <a:ext cx="2306637" cy="2549373"/>
          </a:xfrm>
          <a:prstGeom prst="rect">
            <a:avLst/>
          </a:prstGeom>
          <a:solidFill>
            <a:schemeClr val="accent2"/>
          </a:solidFill>
        </p:spPr>
        <p:txBody>
          <a:bodyPr tIns="827999" rIns="180000" rtlCol="0"/>
          <a:lstStyle>
            <a:lvl1pPr marL="889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tabLst/>
              <a:defRPr lang="en-US"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88900" indent="0">
              <a:spcBef>
                <a:spcPts val="0"/>
              </a:spcBef>
              <a:buFont typeface="Wingdings" charset="2"/>
              <a:buNone/>
              <a:tabLst/>
              <a:defRPr lang="en-US" sz="4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 rtl="0"/>
            <a:r>
              <a:rPr lang="de-DE" dirty="0" smtClean="0"/>
              <a:t>Text</a:t>
            </a:r>
            <a:endParaRPr lang="en-US" dirty="0"/>
          </a:p>
          <a:p>
            <a:pPr lvl="1" rtl="0"/>
            <a:r>
              <a:rPr lang="en-US" dirty="0"/>
              <a:t>000</a:t>
            </a:r>
          </a:p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868522" y="3716619"/>
            <a:ext cx="578982" cy="580667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3438359" y="3716619"/>
            <a:ext cx="578982" cy="580667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3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убрики 2-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8" y="0"/>
            <a:ext cx="12192000" cy="864000"/>
          </a:xfrm>
          <a:prstGeom prst="rect">
            <a:avLst/>
          </a:prstGeom>
          <a:solidFill>
            <a:srgbClr val="E0E7E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864001"/>
            <a:ext cx="12192000" cy="592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389050" y="1268413"/>
            <a:ext cx="10107625" cy="1330926"/>
          </a:xfrm>
          <a:prstGeom prst="rect">
            <a:avLst/>
          </a:prstGeom>
        </p:spPr>
        <p:txBody>
          <a:bodyPr rtlCol="0" anchor="ctr"/>
          <a:lstStyle>
            <a:lvl1pPr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89050" y="3051669"/>
            <a:ext cx="10107625" cy="1330926"/>
          </a:xfrm>
          <a:prstGeom prst="rect">
            <a:avLst/>
          </a:prstGeom>
        </p:spPr>
        <p:txBody>
          <a:bodyPr rtlCol="0" anchor="ctr"/>
          <a:lstStyle>
            <a:lvl1pPr>
              <a:defRPr sz="3600" b="0" i="0">
                <a:solidFill>
                  <a:schemeClr val="bg1">
                    <a:alpha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389050" y="4834924"/>
            <a:ext cx="10107625" cy="1330926"/>
          </a:xfrm>
          <a:prstGeom prst="rect">
            <a:avLst/>
          </a:prstGeom>
        </p:spPr>
        <p:txBody>
          <a:bodyPr rtlCol="0" anchor="ctr"/>
          <a:lstStyle>
            <a:lvl1pPr>
              <a:defRPr sz="3600" b="0" i="0">
                <a:solidFill>
                  <a:schemeClr val="bg1">
                    <a:alpha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колонки текст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696197" y="1268413"/>
            <a:ext cx="2519386" cy="683638"/>
          </a:xfrm>
          <a:prstGeom prst="rect">
            <a:avLst/>
          </a:prstGeom>
          <a:noFill/>
        </p:spPr>
        <p:txBody>
          <a:bodyPr lIns="90000" tIns="46800" rIns="90000" bIns="46800" rtlCol="0"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2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Subtitle</a:t>
            </a:r>
            <a:endParaRPr lang="ru-RU" dirty="0" smtClean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3468536" y="1270660"/>
            <a:ext cx="2519386" cy="683638"/>
          </a:xfrm>
          <a:prstGeom prst="rect">
            <a:avLst/>
          </a:prstGeom>
          <a:noFill/>
        </p:spPr>
        <p:txBody>
          <a:bodyPr lIns="90000" tIns="46800" rIns="90000" bIns="46800" rtlCol="0" anchor="t"/>
          <a:lstStyle>
            <a:lvl1pPr rtl="0">
              <a:defRPr lang="en-US" sz="2200" b="0" i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Subtitle</a:t>
            </a:r>
            <a:endParaRPr lang="ru-RU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6216346" y="1270660"/>
            <a:ext cx="2519386" cy="683638"/>
          </a:xfrm>
          <a:prstGeom prst="rect">
            <a:avLst/>
          </a:prstGeom>
          <a:noFill/>
        </p:spPr>
        <p:txBody>
          <a:bodyPr lIns="90000" tIns="46800" rIns="90000" bIns="46800" rtlCol="0" anchor="t"/>
          <a:lstStyle>
            <a:lvl1pPr rtl="0">
              <a:defRPr lang="en-US" sz="2200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Subtitle</a:t>
            </a:r>
            <a:endParaRPr lang="ru-RU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8975628" y="1268413"/>
            <a:ext cx="2519386" cy="683638"/>
          </a:xfrm>
          <a:prstGeom prst="rect">
            <a:avLst/>
          </a:prstGeom>
          <a:noFill/>
        </p:spPr>
        <p:txBody>
          <a:bodyPr lIns="90000" tIns="46800" rIns="90000" bIns="46800" rtlCol="0" anchor="t"/>
          <a:lstStyle>
            <a:lvl1pPr rtl="0">
              <a:defRPr lang="en-US" sz="2200" b="0" i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Subtitle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8" hasCustomPrompt="1"/>
          </p:nvPr>
        </p:nvSpPr>
        <p:spPr>
          <a:xfrm>
            <a:off x="695325" y="4002898"/>
            <a:ext cx="2521120" cy="2162952"/>
          </a:xfrm>
          <a:prstGeom prst="rect">
            <a:avLst/>
          </a:prstGeom>
        </p:spPr>
        <p:txBody>
          <a:bodyPr rtlCol="0"/>
          <a:lstStyle>
            <a:lvl1pPr marL="136525" indent="-136525">
              <a:spcBef>
                <a:spcPts val="300"/>
              </a:spcBef>
              <a:buFont typeface="Wingdings" charset="2"/>
              <a:buChar char="§"/>
              <a:tabLst/>
              <a:defRPr sz="14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49" hasCustomPrompt="1"/>
          </p:nvPr>
        </p:nvSpPr>
        <p:spPr>
          <a:xfrm>
            <a:off x="3468462" y="4002898"/>
            <a:ext cx="2521120" cy="2162952"/>
          </a:xfrm>
          <a:prstGeom prst="rect">
            <a:avLst/>
          </a:prstGeom>
        </p:spPr>
        <p:txBody>
          <a:bodyPr rtlCol="0"/>
          <a:lstStyle>
            <a:lvl1pPr marL="136525" indent="-136525" rtl="0">
              <a:spcBef>
                <a:spcPts val="300"/>
              </a:spcBef>
              <a:buFont typeface="Wingdings" charset="2"/>
              <a:buChar char="§"/>
              <a:tabLst/>
              <a:defRPr sz="14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50" hasCustomPrompt="1"/>
          </p:nvPr>
        </p:nvSpPr>
        <p:spPr>
          <a:xfrm>
            <a:off x="6215477" y="4002898"/>
            <a:ext cx="2521120" cy="2162952"/>
          </a:xfrm>
          <a:prstGeom prst="rect">
            <a:avLst/>
          </a:prstGeom>
        </p:spPr>
        <p:txBody>
          <a:bodyPr rtlCol="0"/>
          <a:lstStyle>
            <a:lvl1pPr marL="136525" indent="-136525" rtl="0">
              <a:spcBef>
                <a:spcPts val="300"/>
              </a:spcBef>
              <a:buFont typeface="Wingdings" charset="2"/>
              <a:buChar char="§"/>
              <a:tabLst/>
              <a:defRPr sz="14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51" hasCustomPrompt="1"/>
          </p:nvPr>
        </p:nvSpPr>
        <p:spPr>
          <a:xfrm>
            <a:off x="8975554" y="4002898"/>
            <a:ext cx="2521120" cy="2162952"/>
          </a:xfrm>
          <a:prstGeom prst="rect">
            <a:avLst/>
          </a:prstGeom>
        </p:spPr>
        <p:txBody>
          <a:bodyPr rtlCol="0"/>
          <a:lstStyle>
            <a:lvl1pPr marL="136525" indent="-136525" rtl="0">
              <a:spcBef>
                <a:spcPts val="300"/>
              </a:spcBef>
              <a:buFont typeface="Wingdings" charset="2"/>
              <a:buChar char="§"/>
              <a:tabLst/>
              <a:defRPr sz="14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2127025"/>
            <a:ext cx="1602164" cy="1588431"/>
          </a:xfrm>
          <a:prstGeom prst="diamond">
            <a:avLst/>
          </a:prstGeom>
          <a:solidFill>
            <a:schemeClr val="accent1"/>
          </a:solidFill>
          <a:ln w="76200">
            <a:noFill/>
            <a:miter lim="800000"/>
          </a:ln>
        </p:spPr>
        <p:txBody>
          <a:bodyPr rtlCol="0" anchor="ctr"/>
          <a:lstStyle>
            <a:lvl1pPr marL="90488" indent="0" algn="l">
              <a:tabLst/>
              <a:defRPr sz="1800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992518" y="2436245"/>
            <a:ext cx="1007778" cy="1010712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72" hasCustomPrompt="1"/>
          </p:nvPr>
        </p:nvSpPr>
        <p:spPr>
          <a:xfrm>
            <a:off x="3465814" y="2127025"/>
            <a:ext cx="1602164" cy="1588431"/>
          </a:xfrm>
          <a:prstGeom prst="diamond">
            <a:avLst/>
          </a:prstGeom>
          <a:solidFill>
            <a:schemeClr val="accent6"/>
          </a:solidFill>
          <a:ln w="76200">
            <a:noFill/>
            <a:miter lim="800000"/>
          </a:ln>
        </p:spPr>
        <p:txBody>
          <a:bodyPr rtlCol="0" anchor="ctr"/>
          <a:lstStyle>
            <a:lvl1pPr marL="90488" indent="0" algn="l">
              <a:tabLst/>
              <a:defRPr sz="1800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73" hasCustomPrompt="1"/>
          </p:nvPr>
        </p:nvSpPr>
        <p:spPr>
          <a:xfrm>
            <a:off x="6236303" y="2127025"/>
            <a:ext cx="1602164" cy="1588431"/>
          </a:xfrm>
          <a:prstGeom prst="diamond">
            <a:avLst/>
          </a:prstGeom>
          <a:solidFill>
            <a:schemeClr val="accent5"/>
          </a:solidFill>
          <a:ln w="76200">
            <a:noFill/>
            <a:miter lim="800000"/>
          </a:ln>
        </p:spPr>
        <p:txBody>
          <a:bodyPr rtlCol="0" anchor="ctr"/>
          <a:lstStyle>
            <a:lvl1pPr marL="90488" indent="0" algn="l">
              <a:tabLst/>
              <a:defRPr sz="1800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74" hasCustomPrompt="1"/>
          </p:nvPr>
        </p:nvSpPr>
        <p:spPr>
          <a:xfrm>
            <a:off x="8975554" y="2127025"/>
            <a:ext cx="1602164" cy="1588431"/>
          </a:xfrm>
          <a:prstGeom prst="diamond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rtlCol="0" anchor="ctr"/>
          <a:lstStyle>
            <a:lvl1pPr marL="90488" indent="0" algn="l">
              <a:tabLst/>
              <a:defRPr sz="1800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75" hasCustomPrompt="1"/>
          </p:nvPr>
        </p:nvSpPr>
        <p:spPr>
          <a:xfrm>
            <a:off x="3763007" y="2436245"/>
            <a:ext cx="1007778" cy="1010712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76" hasCustomPrompt="1"/>
          </p:nvPr>
        </p:nvSpPr>
        <p:spPr>
          <a:xfrm>
            <a:off x="6533496" y="2436245"/>
            <a:ext cx="1007778" cy="1010712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77" hasCustomPrompt="1"/>
          </p:nvPr>
        </p:nvSpPr>
        <p:spPr>
          <a:xfrm>
            <a:off x="9272747" y="2436245"/>
            <a:ext cx="1007778" cy="1010712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pic>
        <p:nvPicPr>
          <p:cNvPr id="23" name="Bild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8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 hasCustomPrompt="1"/>
          </p:nvPr>
        </p:nvSpPr>
        <p:spPr>
          <a:xfrm>
            <a:off x="695325" y="1268413"/>
            <a:ext cx="10801349" cy="4897437"/>
          </a:xfrm>
          <a:prstGeom prst="rect">
            <a:avLst/>
          </a:prstGeom>
        </p:spPr>
        <p:txBody>
          <a:bodyPr rtlCol="0"/>
          <a:lstStyle>
            <a:lvl1pPr>
              <a:defRPr sz="14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Diagram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уктур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9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587375" y="1268413"/>
            <a:ext cx="3712573" cy="4897437"/>
          </a:xfrm>
          <a:prstGeom prst="rect">
            <a:avLst/>
          </a:prstGeom>
        </p:spPr>
        <p:txBody>
          <a:bodyPr rtlCol="0" anchor="t"/>
          <a:lstStyle>
            <a:lvl1pPr algn="l" rtl="0">
              <a:defRPr sz="18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7026133" y="3193836"/>
            <a:ext cx="1874838" cy="544512"/>
          </a:xfrm>
          <a:prstGeom prst="rect">
            <a:avLst/>
          </a:prstGeom>
          <a:solidFill>
            <a:schemeClr val="tx2"/>
          </a:solidFill>
        </p:spPr>
        <p:txBody>
          <a:bodyPr rtlCol="0" anchor="ctr"/>
          <a:lstStyle>
            <a:lvl1pPr algn="ctr" rtl="0"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4742345" y="1268413"/>
            <a:ext cx="1874838" cy="544512"/>
          </a:xfrm>
          <a:prstGeom prst="rect">
            <a:avLst/>
          </a:prstGeom>
          <a:solidFill>
            <a:schemeClr val="accent4"/>
          </a:solidFill>
        </p:spPr>
        <p:txBody>
          <a:bodyPr rtlCol="0" anchor="ctr"/>
          <a:lstStyle>
            <a:lvl1pPr algn="ctr"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9175110" y="1268413"/>
            <a:ext cx="1874838" cy="544512"/>
          </a:xfrm>
          <a:prstGeom prst="rect">
            <a:avLst/>
          </a:prstGeom>
          <a:solidFill>
            <a:schemeClr val="accent6"/>
          </a:solidFill>
        </p:spPr>
        <p:txBody>
          <a:bodyPr rtlCol="0" anchor="ctr"/>
          <a:lstStyle>
            <a:lvl1pPr algn="ctr" rtl="0"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4742345" y="4152300"/>
            <a:ext cx="1874838" cy="544512"/>
          </a:xfrm>
          <a:prstGeom prst="rect">
            <a:avLst/>
          </a:prstGeom>
          <a:solidFill>
            <a:schemeClr val="accent1"/>
          </a:solidFill>
        </p:spPr>
        <p:txBody>
          <a:bodyPr rtlCol="0" anchor="ctr"/>
          <a:lstStyle>
            <a:lvl1pPr algn="ctr" rtl="0"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9316664" y="4035449"/>
            <a:ext cx="1595246" cy="51220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 rtlCol="0" anchor="ctr"/>
          <a:lstStyle>
            <a:lvl1pPr algn="ctr" rtl="0">
              <a:defRPr sz="1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9316664" y="4887262"/>
            <a:ext cx="1595246" cy="51220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Department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9316664" y="5653644"/>
            <a:ext cx="1595246" cy="51220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 rtlCol="0" anchor="ctr"/>
          <a:lstStyle>
            <a:lvl1pPr algn="ctr" rtl="0">
              <a:defRPr sz="1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5164488" y="5653644"/>
            <a:ext cx="1315498" cy="51220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rtlCol="0" anchor="ctr"/>
          <a:lstStyle>
            <a:lvl1pPr algn="ctr" rtl="0">
              <a:defRPr sz="1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5164488" y="4904293"/>
            <a:ext cx="1315498" cy="51220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rtlCol="0" anchor="ctr"/>
          <a:lstStyle>
            <a:lvl1pPr algn="ctr" rtl="0">
              <a:defRPr sz="1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5164488" y="2815729"/>
            <a:ext cx="1315498" cy="51220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 rtlCol="0" anchor="ctr"/>
          <a:lstStyle>
            <a:lvl1pPr algn="ctr" rtl="0">
              <a:defRPr sz="1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5164488" y="2066378"/>
            <a:ext cx="1315498" cy="51220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 rtlCol="0" anchor="ctr"/>
          <a:lstStyle>
            <a:lvl1pPr algn="ctr" rtl="0">
              <a:defRPr sz="1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51" hasCustomPrompt="1"/>
          </p:nvPr>
        </p:nvSpPr>
        <p:spPr>
          <a:xfrm>
            <a:off x="9596412" y="2066378"/>
            <a:ext cx="1315498" cy="51220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rtlCol="0" anchor="ctr"/>
          <a:lstStyle>
            <a:lvl1pPr algn="ctr" rtl="0">
              <a:defRPr sz="1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pic>
        <p:nvPicPr>
          <p:cNvPr id="19" name="Bild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колонки текст +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1268412"/>
            <a:ext cx="10909298" cy="19479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182563" indent="0">
              <a:tabLst/>
              <a:defRPr lang="en-US" sz="2400" b="0" i="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182563"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3612156"/>
            <a:ext cx="10909298" cy="2553695"/>
          </a:xfrm>
          <a:prstGeom prst="rect">
            <a:avLst/>
          </a:prstGeom>
        </p:spPr>
        <p:txBody>
          <a:bodyPr numCol="2" spcCol="720000" rtlCol="0"/>
          <a:lstStyle>
            <a:lvl1pPr>
              <a:lnSpc>
                <a:spcPct val="100000"/>
              </a:lnSpc>
              <a:spcBef>
                <a:spcPts val="600"/>
              </a:spcBef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87375" y="1"/>
            <a:ext cx="10909300" cy="872640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1755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466" y="1268414"/>
            <a:ext cx="10066867" cy="865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54150" y="2174876"/>
            <a:ext cx="4859867" cy="3673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7218" y="2174876"/>
            <a:ext cx="4861983" cy="3673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7051" y="6292850"/>
            <a:ext cx="863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F2C5376-337A-4214-A450-25F41810ED8D}" type="slidenum">
              <a:rPr lang="de-AT" smtClean="0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51285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убрики с аватарк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8" y="0"/>
            <a:ext cx="12192000" cy="864000"/>
          </a:xfrm>
          <a:prstGeom prst="rect">
            <a:avLst/>
          </a:prstGeom>
          <a:solidFill>
            <a:srgbClr val="E0E7E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864001"/>
            <a:ext cx="12192000" cy="592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837346" y="1268413"/>
            <a:ext cx="9659329" cy="874494"/>
          </a:xfrm>
          <a:prstGeom prst="rect">
            <a:avLst/>
          </a:prstGeom>
        </p:spPr>
        <p:txBody>
          <a:bodyPr rtlCol="0" anchor="ctr"/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837346" y="2609394"/>
            <a:ext cx="9659329" cy="874494"/>
          </a:xfrm>
          <a:prstGeom prst="rect">
            <a:avLst/>
          </a:prstGeom>
        </p:spPr>
        <p:txBody>
          <a:bodyPr rtlCol="0" anchor="ctr"/>
          <a:lstStyle>
            <a:lvl1pPr>
              <a:defRPr b="0" i="0">
                <a:solidFill>
                  <a:schemeClr val="bg1">
                    <a:alpha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837346" y="3950375"/>
            <a:ext cx="9659329" cy="874494"/>
          </a:xfrm>
          <a:prstGeom prst="rect">
            <a:avLst/>
          </a:prstGeom>
        </p:spPr>
        <p:txBody>
          <a:bodyPr rtlCol="0" anchor="ctr"/>
          <a:lstStyle>
            <a:lvl1pPr>
              <a:defRPr b="0" i="0">
                <a:solidFill>
                  <a:schemeClr val="bg1">
                    <a:alpha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837346" y="5291356"/>
            <a:ext cx="9659329" cy="874494"/>
          </a:xfrm>
          <a:prstGeom prst="rect">
            <a:avLst/>
          </a:prstGeom>
        </p:spPr>
        <p:txBody>
          <a:bodyPr rtlCol="0" anchor="ctr"/>
          <a:lstStyle>
            <a:lvl1pPr>
              <a:defRPr b="0" i="0">
                <a:solidFill>
                  <a:schemeClr val="bg1">
                    <a:alpha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95324" y="1268413"/>
            <a:ext cx="874800" cy="874494"/>
          </a:xfrm>
          <a:prstGeom prst="rect">
            <a:avLst/>
          </a:prstGeom>
        </p:spPr>
        <p:txBody>
          <a:bodyPr rtlCol="0"/>
          <a:lstStyle>
            <a:lvl1pPr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 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95324" y="2609394"/>
            <a:ext cx="874800" cy="874494"/>
          </a:xfrm>
          <a:prstGeom prst="rect">
            <a:avLst/>
          </a:prstGeom>
        </p:spPr>
        <p:txBody>
          <a:bodyPr rtlCol="0"/>
          <a:lstStyle>
            <a:lvl1pPr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 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95324" y="3950375"/>
            <a:ext cx="874800" cy="874494"/>
          </a:xfrm>
          <a:prstGeom prst="rect">
            <a:avLst/>
          </a:prstGeom>
        </p:spPr>
        <p:txBody>
          <a:bodyPr rtlCol="0"/>
          <a:lstStyle>
            <a:lvl1pPr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 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95324" y="5291356"/>
            <a:ext cx="874800" cy="874494"/>
          </a:xfrm>
          <a:prstGeom prst="rect">
            <a:avLst/>
          </a:prstGeom>
        </p:spPr>
        <p:txBody>
          <a:bodyPr rtlCol="0"/>
          <a:lstStyle>
            <a:lvl1pPr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 </a:t>
            </a:r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 аватар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7375" y="0"/>
            <a:ext cx="9206330" cy="861565"/>
          </a:xfrm>
        </p:spPr>
        <p:txBody>
          <a:bodyPr rtlCol="0" anchor="ctr"/>
          <a:lstStyle>
            <a:lvl1pPr>
              <a:defRPr sz="2200" b="0" i="0">
                <a:latin typeface="Arial" charset="0"/>
              </a:defRPr>
            </a:lvl1pPr>
          </a:lstStyle>
          <a:p>
            <a:pPr rt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87375" cy="874494"/>
          </a:xfrm>
          <a:prstGeom prst="rect">
            <a:avLst/>
          </a:prstGeom>
          <a:solidFill>
            <a:schemeClr val="accent1"/>
          </a:solidFill>
        </p:spPr>
        <p:txBody>
          <a:bodyPr rtlCol="0"/>
          <a:lstStyle>
            <a:lvl1pPr>
              <a:defRPr sz="1200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 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убрикатор с вымпе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5780203" y="-47780"/>
            <a:ext cx="631590" cy="3263979"/>
          </a:xfrm>
          <a:prstGeom prst="homePlate">
            <a:avLst>
              <a:gd name="adj" fmla="val 45750"/>
            </a:avLst>
          </a:prstGeom>
          <a:solidFill>
            <a:schemeClr val="bg2"/>
          </a:solidFill>
        </p:spPr>
        <p:txBody>
          <a:bodyPr vert="vert270" rtlCol="0" anchor="ctr"/>
          <a:lstStyle>
            <a:lvl1pPr algn="ctr" rtl="0"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de-DE" dirty="0" smtClean="0"/>
              <a:t>Chapter 2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464008" y="1963313"/>
            <a:ext cx="3263975" cy="830997"/>
          </a:xfrm>
          <a:prstGeom prst="rect">
            <a:avLst/>
          </a:prstGeom>
        </p:spPr>
        <p:txBody>
          <a:bodyPr lIns="0" r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Wingdings" charset="2"/>
              <a:buNone/>
              <a:defRPr sz="2400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5780201" y="2571853"/>
            <a:ext cx="631590" cy="3263975"/>
          </a:xfrm>
          <a:prstGeom prst="homePlate">
            <a:avLst>
              <a:gd name="adj" fmla="val 45750"/>
            </a:avLst>
          </a:prstGeom>
          <a:solidFill>
            <a:schemeClr val="bg2"/>
          </a:solidFill>
        </p:spPr>
        <p:txBody>
          <a:bodyPr vert="vert270" rtlCol="0" anchor="ctr"/>
          <a:lstStyle>
            <a:lvl1pPr algn="ctr" rtl="0"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de-DE" dirty="0" smtClean="0"/>
              <a:t>Chapter 5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464008" y="4582944"/>
            <a:ext cx="3263975" cy="830997"/>
          </a:xfrm>
          <a:prstGeom prst="rect">
            <a:avLst/>
          </a:prstGeom>
        </p:spPr>
        <p:txBody>
          <a:bodyPr lIns="0" r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Wingdings" charset="2"/>
              <a:buNone/>
              <a:defRPr sz="2400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7" hasCustomPrompt="1"/>
          </p:nvPr>
        </p:nvSpPr>
        <p:spPr>
          <a:xfrm rot="5400000">
            <a:off x="9548895" y="-47781"/>
            <a:ext cx="631590" cy="3263979"/>
          </a:xfrm>
          <a:prstGeom prst="homePlate">
            <a:avLst>
              <a:gd name="adj" fmla="val 45750"/>
            </a:avLst>
          </a:prstGeom>
          <a:solidFill>
            <a:schemeClr val="bg2"/>
          </a:solidFill>
        </p:spPr>
        <p:txBody>
          <a:bodyPr vert="vert270" rtlCol="0" anchor="ctr"/>
          <a:lstStyle>
            <a:lvl1pPr algn="ctr" rtl="0"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de-DE" dirty="0" smtClean="0"/>
              <a:t>Chapter 3</a:t>
            </a:r>
            <a:endParaRPr lang="en-US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232700" y="1963312"/>
            <a:ext cx="3263975" cy="830997"/>
          </a:xfrm>
          <a:prstGeom prst="rect">
            <a:avLst/>
          </a:prstGeom>
        </p:spPr>
        <p:txBody>
          <a:bodyPr lIns="0" r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Wingdings" charset="2"/>
              <a:buNone/>
              <a:defRPr sz="2400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9548893" y="2571852"/>
            <a:ext cx="631590" cy="3263975"/>
          </a:xfrm>
          <a:prstGeom prst="homePlate">
            <a:avLst>
              <a:gd name="adj" fmla="val 45750"/>
            </a:avLst>
          </a:prstGeom>
          <a:solidFill>
            <a:schemeClr val="bg2"/>
          </a:solidFill>
        </p:spPr>
        <p:txBody>
          <a:bodyPr vert="vert270" rtlCol="0" anchor="ctr"/>
          <a:lstStyle>
            <a:lvl1pPr algn="ctr" rtl="0"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de-DE" dirty="0" smtClean="0"/>
              <a:t>Chapter 6</a:t>
            </a:r>
            <a:endParaRPr lang="en-US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8232700" y="4582943"/>
            <a:ext cx="3263975" cy="830997"/>
          </a:xfrm>
          <a:prstGeom prst="rect">
            <a:avLst/>
          </a:prstGeom>
        </p:spPr>
        <p:txBody>
          <a:bodyPr lIns="0" r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Wingdings" charset="2"/>
              <a:buNone/>
              <a:defRPr sz="2400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9000000" cy="872640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 dirty="0"/>
              <a:t>Click to edit Master title style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1" hasCustomPrompt="1"/>
          </p:nvPr>
        </p:nvSpPr>
        <p:spPr>
          <a:xfrm rot="5400000">
            <a:off x="2011520" y="-47779"/>
            <a:ext cx="631590" cy="3263979"/>
          </a:xfrm>
          <a:prstGeom prst="homePlate">
            <a:avLst>
              <a:gd name="adj" fmla="val 45750"/>
            </a:avLst>
          </a:prstGeom>
          <a:solidFill>
            <a:schemeClr val="accent1"/>
          </a:solidFill>
        </p:spPr>
        <p:txBody>
          <a:bodyPr vert="vert270" rtlCol="0" anchor="ctr"/>
          <a:lstStyle>
            <a:lvl1pPr algn="ctr"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de-DE" dirty="0" smtClean="0"/>
              <a:t>Chapter 1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/>
          </p:nvPr>
        </p:nvSpPr>
        <p:spPr>
          <a:xfrm>
            <a:off x="695325" y="1963314"/>
            <a:ext cx="3263975" cy="830997"/>
          </a:xfrm>
          <a:prstGeom prst="rect">
            <a:avLst/>
          </a:prstGeom>
        </p:spPr>
        <p:txBody>
          <a:bodyPr lIns="0" r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Wingdings" charset="2"/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3" hasCustomPrompt="1"/>
          </p:nvPr>
        </p:nvSpPr>
        <p:spPr>
          <a:xfrm rot="5400000">
            <a:off x="2011518" y="2571854"/>
            <a:ext cx="631590" cy="3263975"/>
          </a:xfrm>
          <a:prstGeom prst="homePlate">
            <a:avLst>
              <a:gd name="adj" fmla="val 45750"/>
            </a:avLst>
          </a:prstGeom>
          <a:solidFill>
            <a:schemeClr val="bg2"/>
          </a:solidFill>
        </p:spPr>
        <p:txBody>
          <a:bodyPr vert="vert270" rtlCol="0" anchor="ctr"/>
          <a:lstStyle>
            <a:lvl1pPr algn="ctr" rtl="0"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de-DE" dirty="0" smtClean="0"/>
              <a:t>Chapter 4</a:t>
            </a:r>
            <a:endParaRPr lang="en-US" dirty="0"/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95325" y="4582945"/>
            <a:ext cx="3263975" cy="830997"/>
          </a:xfrm>
          <a:prstGeom prst="rect">
            <a:avLst/>
          </a:prstGeom>
        </p:spPr>
        <p:txBody>
          <a:bodyPr lIns="0" r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Wingdings" charset="2"/>
              <a:buNone/>
              <a:defRPr sz="2400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pic>
        <p:nvPicPr>
          <p:cNvPr id="18" name="Bild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квадра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547486" y="1268413"/>
            <a:ext cx="3901615" cy="761686"/>
          </a:xfrm>
          <a:prstGeom prst="rect">
            <a:avLst/>
          </a:prstGeom>
        </p:spPr>
        <p:txBody>
          <a:bodyPr rtlCol="0"/>
          <a:lstStyle>
            <a:lvl1pPr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367821"/>
            <a:ext cx="576263" cy="576000"/>
          </a:xfrm>
          <a:prstGeom prst="rect">
            <a:avLst/>
          </a:prstGeom>
          <a:solidFill>
            <a:schemeClr val="accent1"/>
          </a:solidFill>
        </p:spPr>
        <p:txBody>
          <a:bodyPr rtlCol="0" anchor="ctr"/>
          <a:lstStyle>
            <a:lvl1pPr algn="ctr">
              <a:defRPr sz="2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018967" y="1268413"/>
            <a:ext cx="3901615" cy="761686"/>
          </a:xfrm>
          <a:prstGeom prst="rect">
            <a:avLst/>
          </a:prstGeom>
        </p:spPr>
        <p:txBody>
          <a:bodyPr rtlCol="0"/>
          <a:lstStyle>
            <a:lvl1pPr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1366666"/>
            <a:ext cx="576263" cy="576000"/>
          </a:xfrm>
          <a:prstGeom prst="rect">
            <a:avLst/>
          </a:prstGeom>
          <a:solidFill>
            <a:schemeClr val="accent1"/>
          </a:solidFill>
        </p:spPr>
        <p:txBody>
          <a:bodyPr rtlCol="0" anchor="ctr"/>
          <a:lstStyle>
            <a:lvl1pPr algn="ctr">
              <a:defRPr sz="2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546856" y="2030099"/>
            <a:ext cx="3902441" cy="535531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018967" y="2030099"/>
            <a:ext cx="3902441" cy="535531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42"/>
          </p:nvPr>
        </p:nvSpPr>
        <p:spPr>
          <a:xfrm>
            <a:off x="1547486" y="2928537"/>
            <a:ext cx="3901615" cy="761686"/>
          </a:xfrm>
          <a:prstGeom prst="rect">
            <a:avLst/>
          </a:prstGeom>
        </p:spPr>
        <p:txBody>
          <a:bodyPr rtlCol="0"/>
          <a:lstStyle>
            <a:lvl1pPr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43" hasCustomPrompt="1"/>
          </p:nvPr>
        </p:nvSpPr>
        <p:spPr>
          <a:xfrm>
            <a:off x="695325" y="3026790"/>
            <a:ext cx="576263" cy="576000"/>
          </a:xfrm>
          <a:prstGeom prst="rect">
            <a:avLst/>
          </a:prstGeom>
          <a:solidFill>
            <a:schemeClr val="accent1"/>
          </a:solidFill>
        </p:spPr>
        <p:txBody>
          <a:bodyPr rtlCol="0" anchor="ctr"/>
          <a:lstStyle>
            <a:lvl1pPr algn="ctr">
              <a:defRPr sz="2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7018967" y="2928537"/>
            <a:ext cx="3901615" cy="761686"/>
          </a:xfrm>
          <a:prstGeom prst="rect">
            <a:avLst/>
          </a:prstGeom>
        </p:spPr>
        <p:txBody>
          <a:bodyPr rtlCol="0"/>
          <a:lstStyle>
            <a:lvl1pPr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45" hasCustomPrompt="1"/>
          </p:nvPr>
        </p:nvSpPr>
        <p:spPr>
          <a:xfrm>
            <a:off x="6096000" y="3026790"/>
            <a:ext cx="576263" cy="576000"/>
          </a:xfrm>
          <a:prstGeom prst="rect">
            <a:avLst/>
          </a:prstGeom>
          <a:solidFill>
            <a:schemeClr val="accent1"/>
          </a:solidFill>
        </p:spPr>
        <p:txBody>
          <a:bodyPr rtlCol="0" anchor="ctr"/>
          <a:lstStyle>
            <a:lvl1pPr algn="ctr">
              <a:defRPr sz="2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546856" y="3690223"/>
            <a:ext cx="3902441" cy="535531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018967" y="3690223"/>
            <a:ext cx="3902441" cy="535531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1547486" y="4587506"/>
            <a:ext cx="3901615" cy="761686"/>
          </a:xfrm>
          <a:prstGeom prst="rect">
            <a:avLst/>
          </a:prstGeom>
        </p:spPr>
        <p:txBody>
          <a:bodyPr rtlCol="0"/>
          <a:lstStyle>
            <a:lvl1pPr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49" hasCustomPrompt="1"/>
          </p:nvPr>
        </p:nvSpPr>
        <p:spPr>
          <a:xfrm>
            <a:off x="695325" y="4685759"/>
            <a:ext cx="576263" cy="576000"/>
          </a:xfrm>
          <a:prstGeom prst="rect">
            <a:avLst/>
          </a:prstGeom>
          <a:solidFill>
            <a:schemeClr val="accent1"/>
          </a:solidFill>
        </p:spPr>
        <p:txBody>
          <a:bodyPr rtlCol="0" anchor="ctr"/>
          <a:lstStyle>
            <a:lvl1pPr algn="ctr">
              <a:defRPr sz="2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7018967" y="4587506"/>
            <a:ext cx="3901615" cy="761686"/>
          </a:xfrm>
          <a:prstGeom prst="rect">
            <a:avLst/>
          </a:prstGeom>
        </p:spPr>
        <p:txBody>
          <a:bodyPr rtlCol="0"/>
          <a:lstStyle>
            <a:lvl1pPr>
              <a:defRPr sz="24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51" hasCustomPrompt="1"/>
          </p:nvPr>
        </p:nvSpPr>
        <p:spPr>
          <a:xfrm>
            <a:off x="6096000" y="4685759"/>
            <a:ext cx="576263" cy="576000"/>
          </a:xfrm>
          <a:prstGeom prst="rect">
            <a:avLst/>
          </a:prstGeom>
          <a:solidFill>
            <a:schemeClr val="accent1"/>
          </a:solidFill>
        </p:spPr>
        <p:txBody>
          <a:bodyPr rtlCol="0" anchor="ctr"/>
          <a:lstStyle>
            <a:lvl1pPr algn="ctr">
              <a:defRPr sz="240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1546856" y="5349192"/>
            <a:ext cx="3902441" cy="535531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7018967" y="5349192"/>
            <a:ext cx="3902441" cy="535531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9000000" cy="861565"/>
          </a:xfrm>
        </p:spPr>
        <p:txBody>
          <a:bodyPr rtlCol="0" anchor="ctr"/>
          <a:lstStyle>
            <a:lvl1pPr>
              <a:defRPr sz="2200" b="0" i="0">
                <a:latin typeface="Arial" charset="0"/>
              </a:defRPr>
            </a:lvl1pPr>
          </a:lstStyle>
          <a:p>
            <a:pPr rtl="0"/>
            <a:r>
              <a:rPr lang="en-US" dirty="0"/>
              <a:t>Click to edit Master title style</a:t>
            </a:r>
          </a:p>
        </p:txBody>
      </p:sp>
      <p:pic>
        <p:nvPicPr>
          <p:cNvPr id="37" name="Bild 3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03" y="282259"/>
            <a:ext cx="1521418" cy="2871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927996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200" b="0" i="0" kern="1200" cap="none" baseline="0" dirty="0" smtClean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42">
          <p15:clr>
            <a:srgbClr val="F26B43"/>
          </p15:clr>
        </p15:guide>
        <p15:guide id="3" orient="horz" pos="436">
          <p15:clr>
            <a:srgbClr val="F26B43"/>
          </p15:clr>
        </p15:guide>
        <p15:guide id="4" orient="horz" pos="3884">
          <p15:clr>
            <a:srgbClr val="F26B43"/>
          </p15:clr>
        </p15:guide>
        <p15:guide id="17" orient="horz" pos="799">
          <p15:clr>
            <a:srgbClr val="F26B43"/>
          </p15:clr>
        </p15:guide>
        <p15:guide id="18" pos="37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587375" y="1"/>
            <a:ext cx="9001793" cy="692150"/>
          </a:xfrm>
          <a:prstGeom prst="rect">
            <a:avLst/>
          </a:prstGeom>
        </p:spPr>
        <p:txBody>
          <a:bodyPr vert="horz" lIns="90000" tIns="46800" rIns="90000" bIns="46800" rtlCol="0" anchor="ctr">
            <a:noAutofit/>
          </a:bodyPr>
          <a:lstStyle/>
          <a:p>
            <a:pPr rt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785999"/>
            <a:ext cx="12192000" cy="1250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448800" y="6410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261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6" r:id="rId3"/>
    <p:sldLayoutId id="2147483723" r:id="rId4"/>
    <p:sldLayoutId id="2147483728" r:id="rId5"/>
    <p:sldLayoutId id="2147483730" r:id="rId6"/>
    <p:sldLayoutId id="2147483731" r:id="rId7"/>
    <p:sldLayoutId id="2147483735" r:id="rId8"/>
    <p:sldLayoutId id="2147483690" r:id="rId9"/>
    <p:sldLayoutId id="2147483691" r:id="rId10"/>
    <p:sldLayoutId id="2147483692" r:id="rId11"/>
    <p:sldLayoutId id="2147483653" r:id="rId12"/>
    <p:sldLayoutId id="2147483729" r:id="rId13"/>
    <p:sldLayoutId id="2147483724" r:id="rId14"/>
    <p:sldLayoutId id="2147483725" r:id="rId15"/>
    <p:sldLayoutId id="2147483719" r:id="rId16"/>
    <p:sldLayoutId id="2147483720" r:id="rId17"/>
    <p:sldLayoutId id="2147483721" r:id="rId18"/>
    <p:sldLayoutId id="2147483722" r:id="rId19"/>
    <p:sldLayoutId id="2147483713" r:id="rId20"/>
    <p:sldLayoutId id="2147483709" r:id="rId21"/>
    <p:sldLayoutId id="2147483710" r:id="rId22"/>
    <p:sldLayoutId id="2147483745" r:id="rId23"/>
    <p:sldLayoutId id="2147483705" r:id="rId24"/>
    <p:sldLayoutId id="2147483706" r:id="rId25"/>
    <p:sldLayoutId id="2147483711" r:id="rId26"/>
    <p:sldLayoutId id="2147483712" r:id="rId27"/>
    <p:sldLayoutId id="2147483707" r:id="rId28"/>
    <p:sldLayoutId id="2147483736" r:id="rId29"/>
    <p:sldLayoutId id="2147483737" r:id="rId30"/>
    <p:sldLayoutId id="2147483714" r:id="rId31"/>
    <p:sldLayoutId id="2147483703" r:id="rId32"/>
    <p:sldLayoutId id="2147483702" r:id="rId33"/>
    <p:sldLayoutId id="2147483693" r:id="rId34"/>
    <p:sldLayoutId id="2147483694" r:id="rId35"/>
    <p:sldLayoutId id="2147483732" r:id="rId36"/>
    <p:sldLayoutId id="2147483699" r:id="rId37"/>
    <p:sldLayoutId id="2147483700" r:id="rId38"/>
    <p:sldLayoutId id="2147483743" r:id="rId39"/>
    <p:sldLayoutId id="2147483701" r:id="rId40"/>
    <p:sldLayoutId id="2147483738" r:id="rId41"/>
    <p:sldLayoutId id="2147483742" r:id="rId42"/>
    <p:sldLayoutId id="2147483733" r:id="rId43"/>
    <p:sldLayoutId id="2147483734" r:id="rId44"/>
    <p:sldLayoutId id="2147483718" r:id="rId45"/>
    <p:sldLayoutId id="2147483696" r:id="rId46"/>
    <p:sldLayoutId id="2147483717" r:id="rId47"/>
    <p:sldLayoutId id="2147483697" r:id="rId48"/>
    <p:sldLayoutId id="2147483716" r:id="rId49"/>
    <p:sldLayoutId id="2147483698" r:id="rId50"/>
    <p:sldLayoutId id="2147483704" r:id="rId51"/>
    <p:sldLayoutId id="2147483715" r:id="rId52"/>
    <p:sldLayoutId id="2147483744" r:id="rId53"/>
    <p:sldLayoutId id="2147483747" r:id="rId5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200" b="0" i="0" kern="1200" cap="none" baseline="0" dirty="0" smtClean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242" userDrawn="1">
          <p15:clr>
            <a:srgbClr val="F26B43"/>
          </p15:clr>
        </p15:guide>
        <p15:guide id="3" orient="horz" pos="436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  <p15:guide id="17" orient="horz" pos="799" userDrawn="1">
          <p15:clr>
            <a:srgbClr val="F26B43"/>
          </p15:clr>
        </p15:guide>
        <p15:guide id="18" pos="3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" b="701"/>
          <a:stretch>
            <a:fillRect/>
          </a:stretch>
        </p:blipFill>
        <p:spPr/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04495" y="4829416"/>
            <a:ext cx="7816791" cy="1313309"/>
          </a:xfrm>
        </p:spPr>
        <p:txBody>
          <a:bodyPr rtlCol="0"/>
          <a:lstStyle/>
          <a:p>
            <a:r>
              <a:rPr lang="sl-SI" b="1" dirty="0"/>
              <a:t>Upravljanje s terjatvami naj vam bo v </a:t>
            </a:r>
            <a:r>
              <a:rPr lang="sl-SI" b="1" dirty="0" smtClean="0"/>
              <a:t>veselje!</a:t>
            </a:r>
            <a:endParaRPr lang="en-US" b="1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idx="12"/>
          </p:nvPr>
        </p:nvSpPr>
        <p:spPr>
          <a:xfrm>
            <a:off x="9282488" y="6142725"/>
            <a:ext cx="2596400" cy="424732"/>
          </a:xfrm>
        </p:spPr>
        <p:txBody>
          <a:bodyPr rtlCol="0"/>
          <a:lstStyle/>
          <a:p>
            <a:pPr rtl="0"/>
            <a:r>
              <a:rPr lang="sl-SI" dirty="0" smtClean="0"/>
              <a:t>Roman Budna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013267" y="3471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endParaRPr lang="en-US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6" y="692150"/>
            <a:ext cx="3352164" cy="6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334351" y="1049051"/>
            <a:ext cx="846000" cy="8460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en-US" b="1" dirty="0">
                <a:latin typeface="Arial" charset="0"/>
              </a:rPr>
              <a:t>1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5"/>
          </p:nvPr>
        </p:nvSpPr>
        <p:spPr>
          <a:xfrm>
            <a:off x="4564303" y="1121716"/>
            <a:ext cx="846000" cy="846000"/>
          </a:xfrm>
        </p:spPr>
        <p:txBody>
          <a:bodyPr rtlCol="0"/>
          <a:lstStyle/>
          <a:p>
            <a:pPr rtl="0"/>
            <a:r>
              <a:rPr lang="en-US" b="1" dirty="0">
                <a:latin typeface="Arial" charset="0"/>
              </a:rPr>
              <a:t>4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54"/>
          </p:nvPr>
        </p:nvSpPr>
        <p:spPr>
          <a:xfrm>
            <a:off x="334351" y="2587733"/>
            <a:ext cx="846000" cy="846000"/>
          </a:xfrm>
        </p:spPr>
        <p:txBody>
          <a:bodyPr rtlCol="0"/>
          <a:lstStyle/>
          <a:p>
            <a:pPr rtl="0"/>
            <a:r>
              <a:rPr lang="en-US" b="1">
                <a:latin typeface="Arial" charset="0"/>
              </a:rPr>
              <a:t>2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55"/>
          </p:nvPr>
        </p:nvSpPr>
        <p:spPr>
          <a:xfrm>
            <a:off x="4564303" y="2619877"/>
            <a:ext cx="846000" cy="846000"/>
          </a:xfrm>
        </p:spPr>
        <p:txBody>
          <a:bodyPr rtlCol="0"/>
          <a:lstStyle/>
          <a:p>
            <a:pPr rtl="0"/>
            <a:r>
              <a:rPr lang="en-US" b="1">
                <a:latin typeface="Arial" charset="0"/>
              </a:rPr>
              <a:t>5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57"/>
          </p:nvPr>
        </p:nvSpPr>
        <p:spPr>
          <a:xfrm>
            <a:off x="379399" y="4005161"/>
            <a:ext cx="846000" cy="846000"/>
          </a:xfrm>
        </p:spPr>
        <p:txBody>
          <a:bodyPr rtlCol="0"/>
          <a:lstStyle/>
          <a:p>
            <a:pPr rtl="0"/>
            <a:r>
              <a:rPr lang="en-US" b="1" dirty="0">
                <a:latin typeface="Arial" charset="0"/>
              </a:rPr>
              <a:t>3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58"/>
          </p:nvPr>
        </p:nvSpPr>
        <p:spPr>
          <a:xfrm>
            <a:off x="4618717" y="3945858"/>
            <a:ext cx="846000" cy="846000"/>
          </a:xfrm>
        </p:spPr>
        <p:txBody>
          <a:bodyPr rtlCol="0"/>
          <a:lstStyle/>
          <a:p>
            <a:pPr rtl="0"/>
            <a:r>
              <a:rPr lang="en-US" b="1">
                <a:latin typeface="Arial" charset="0"/>
              </a:rPr>
              <a:t>6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1353189" y="1091208"/>
            <a:ext cx="3120286" cy="761686"/>
          </a:xfrm>
        </p:spPr>
        <p:txBody>
          <a:bodyPr rtlCol="0"/>
          <a:lstStyle/>
          <a:p>
            <a:pPr rtl="0"/>
            <a:r>
              <a:rPr lang="sl-SI" sz="2000" dirty="0" smtClean="0"/>
              <a:t>Pridobitev bonitetnih podatkov</a:t>
            </a:r>
            <a:endParaRPr lang="en-US" sz="2000" dirty="0"/>
          </a:p>
          <a:p>
            <a:pPr rtl="0"/>
            <a:endParaRPr lang="en-US" sz="2000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4"/>
          </p:nvPr>
        </p:nvSpPr>
        <p:spPr>
          <a:xfrm>
            <a:off x="5629539" y="1080772"/>
            <a:ext cx="2974134" cy="761686"/>
          </a:xfrm>
        </p:spPr>
        <p:txBody>
          <a:bodyPr rtlCol="0"/>
          <a:lstStyle/>
          <a:p>
            <a:pPr rtl="0"/>
            <a:r>
              <a:rPr lang="sl-SI" sz="2000" dirty="0" smtClean="0"/>
              <a:t>Oddaja elektronske izvršbe na podlagi verodostojne listine</a:t>
            </a:r>
            <a:endParaRPr lang="en-US" sz="2000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42"/>
          </p:nvPr>
        </p:nvSpPr>
        <p:spPr>
          <a:xfrm>
            <a:off x="1353189" y="2662984"/>
            <a:ext cx="3901615" cy="761686"/>
          </a:xfrm>
        </p:spPr>
        <p:txBody>
          <a:bodyPr rtlCol="0"/>
          <a:lstStyle/>
          <a:p>
            <a:pPr rtl="0"/>
            <a:r>
              <a:rPr lang="sl-SI" sz="2000" dirty="0" smtClean="0"/>
              <a:t>Odkup terjatev</a:t>
            </a:r>
            <a:endParaRPr lang="en-US" sz="2000" dirty="0"/>
          </a:p>
          <a:p>
            <a:pPr rtl="0"/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44"/>
          </p:nvPr>
        </p:nvSpPr>
        <p:spPr>
          <a:xfrm>
            <a:off x="5629539" y="2672047"/>
            <a:ext cx="2819969" cy="761686"/>
          </a:xfrm>
        </p:spPr>
        <p:txBody>
          <a:bodyPr rtlCol="0"/>
          <a:lstStyle/>
          <a:p>
            <a:pPr rtl="0"/>
            <a:r>
              <a:rPr lang="sl-SI" sz="2000" dirty="0" smtClean="0"/>
              <a:t>Oddaja kazenske ovadbe</a:t>
            </a:r>
            <a:endParaRPr lang="en-US" sz="2000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48"/>
          </p:nvPr>
        </p:nvSpPr>
        <p:spPr>
          <a:xfrm>
            <a:off x="1354899" y="4089475"/>
            <a:ext cx="3742106" cy="761686"/>
          </a:xfrm>
        </p:spPr>
        <p:txBody>
          <a:bodyPr rtlCol="0"/>
          <a:lstStyle/>
          <a:p>
            <a:pPr rtl="0"/>
            <a:r>
              <a:rPr lang="sl-SI" sz="2000" dirty="0" smtClean="0"/>
              <a:t>Verižne kompenzacije</a:t>
            </a:r>
            <a:endParaRPr lang="en-US" sz="2000" dirty="0"/>
          </a:p>
          <a:p>
            <a:pPr rtl="0"/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50"/>
          </p:nvPr>
        </p:nvSpPr>
        <p:spPr>
          <a:xfrm>
            <a:off x="5673495" y="3988015"/>
            <a:ext cx="3029932" cy="761686"/>
          </a:xfrm>
        </p:spPr>
        <p:txBody>
          <a:bodyPr rtlCol="0"/>
          <a:lstStyle/>
          <a:p>
            <a:pPr rtl="0"/>
            <a:r>
              <a:rPr lang="sl-SI" sz="2000" dirty="0" smtClean="0"/>
              <a:t>Izvensodne izterjave in izterjave v tujini</a:t>
            </a:r>
            <a:endParaRPr lang="en-US" sz="2000" dirty="0"/>
          </a:p>
          <a:p>
            <a:pPr rtl="0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59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10</a:t>
            </a:fld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427" y="0"/>
            <a:ext cx="3521825" cy="69161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008" y="5611434"/>
            <a:ext cx="3018951" cy="797620"/>
          </a:xfrm>
          <a:prstGeom prst="rect">
            <a:avLst/>
          </a:prstGeom>
        </p:spPr>
      </p:pic>
      <p:sp>
        <p:nvSpPr>
          <p:cNvPr id="32" name="Text Placeholder 48"/>
          <p:cNvSpPr>
            <a:spLocks noGrp="1"/>
          </p:cNvSpPr>
          <p:nvPr>
            <p:ph type="body" sz="quarter" idx="50"/>
          </p:nvPr>
        </p:nvSpPr>
        <p:spPr>
          <a:xfrm>
            <a:off x="8834277" y="6031442"/>
            <a:ext cx="3565544" cy="1212008"/>
          </a:xfrm>
        </p:spPr>
        <p:txBody>
          <a:bodyPr rtlCol="0"/>
          <a:lstStyle/>
          <a:p>
            <a:pPr rtl="0"/>
            <a:r>
              <a:rPr lang="sl-SI" sz="1600" b="1" dirty="0" smtClean="0">
                <a:solidFill>
                  <a:schemeClr val="bg1"/>
                </a:solidFill>
              </a:rPr>
              <a:t>Brezplačna storitev za imetnike poslovnih računov pri Sberbank</a:t>
            </a:r>
            <a:endParaRPr lang="en-US" sz="1600" b="1" dirty="0">
              <a:solidFill>
                <a:schemeClr val="bg1"/>
              </a:solidFill>
            </a:endParaRPr>
          </a:p>
          <a:p>
            <a:pPr rtl="0"/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39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solidFill>
            <a:srgbClr val="7DC244"/>
          </a:solidFill>
        </p:spPr>
        <p:txBody>
          <a:bodyPr rtlCol="0"/>
          <a:lstStyle/>
          <a:p>
            <a:pPr rtl="0"/>
            <a:r>
              <a:rPr lang="sl-SI" dirty="0" smtClean="0"/>
              <a:t>„</a:t>
            </a:r>
            <a:r>
              <a:rPr lang="en-AU" dirty="0" smtClean="0"/>
              <a:t>Never </a:t>
            </a:r>
            <a:r>
              <a:rPr lang="en-AU" dirty="0" smtClean="0"/>
              <a:t>take your eyes off the cash flow because it‘s the lifeblood of business</a:t>
            </a:r>
            <a:r>
              <a:rPr lang="en-AU" dirty="0" smtClean="0"/>
              <a:t>.</a:t>
            </a:r>
            <a:r>
              <a:rPr lang="sl-SI" dirty="0" smtClean="0"/>
              <a:t>“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Richard Branson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2</a:t>
            </a:fld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130" y="906087"/>
            <a:ext cx="5107073" cy="509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3</a:t>
            </a:fld>
            <a:endParaRPr lang="de-DE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1775520" y="562285"/>
            <a:ext cx="8892480" cy="54726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 sz="2400" b="1" dirty="0">
              <a:solidFill>
                <a:srgbClr val="7DC244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l-SI" sz="2400" b="1" dirty="0">
                <a:solidFill>
                  <a:srgbClr val="7DC244"/>
                </a:solidFill>
              </a:rPr>
              <a:t>Verjamemo, da se prodajni proces uspešno zaključi, ko za prodano blago ali storitev prejmemo dogovorjeno plačilo!</a:t>
            </a:r>
            <a:endParaRPr lang="sl-SI" sz="1600" dirty="0">
              <a:ea typeface="ＭＳ Ｐゴシック" pitchFamily="34" charset="-128"/>
            </a:endParaRPr>
          </a:p>
        </p:txBody>
      </p:sp>
      <p:pic>
        <p:nvPicPr>
          <p:cNvPr id="9" name="Picture 2" descr="Upravljanje s terjatvami naj vam bo v veselje!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5625" y="1999425"/>
            <a:ext cx="4193386" cy="240308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48888" y="4017027"/>
            <a:ext cx="11579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sl-SI" b="1" dirty="0" smtClean="0">
              <a:solidFill>
                <a:srgbClr val="92D05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sl-SI" b="1" dirty="0">
              <a:solidFill>
                <a:srgbClr val="92D05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sl-SI" b="1" dirty="0" smtClean="0">
              <a:solidFill>
                <a:srgbClr val="92D05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sl-SI" b="1" dirty="0">
              <a:solidFill>
                <a:srgbClr val="92D05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l-SI" b="1" dirty="0" smtClean="0">
                <a:solidFill>
                  <a:srgbClr val="92D050"/>
                </a:solidFill>
              </a:rPr>
              <a:t>Oteženo poslovanje          </a:t>
            </a:r>
            <a:r>
              <a:rPr lang="sl-SI" b="1" dirty="0">
                <a:solidFill>
                  <a:srgbClr val="92D050"/>
                </a:solidFill>
              </a:rPr>
              <a:t>Povečana zadolžitev in višji stroški </a:t>
            </a:r>
            <a:r>
              <a:rPr lang="sl-SI" b="1" dirty="0" smtClean="0">
                <a:solidFill>
                  <a:srgbClr val="92D050"/>
                </a:solidFill>
              </a:rPr>
              <a:t>financiranja	 </a:t>
            </a:r>
            <a:r>
              <a:rPr lang="sl-SI" b="1" dirty="0">
                <a:solidFill>
                  <a:srgbClr val="92D050"/>
                </a:solidFill>
              </a:rPr>
              <a:t>Psihološke obremenitve, stres,…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sl-SI" b="1" dirty="0">
              <a:solidFill>
                <a:srgbClr val="92D05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l-SI" b="1" dirty="0">
                <a:solidFill>
                  <a:srgbClr val="92D050"/>
                </a:solidFill>
              </a:rPr>
              <a:t> Poslabšani odnosi (doma &amp; v podjetju</a:t>
            </a:r>
            <a:r>
              <a:rPr lang="sl-SI" b="1" dirty="0" smtClean="0">
                <a:solidFill>
                  <a:srgbClr val="92D050"/>
                </a:solidFill>
              </a:rPr>
              <a:t>)	   </a:t>
            </a:r>
            <a:r>
              <a:rPr lang="sl-SI" b="1" dirty="0">
                <a:solidFill>
                  <a:srgbClr val="92D050"/>
                </a:solidFill>
              </a:rPr>
              <a:t>Nelikvidnost, </a:t>
            </a:r>
            <a:r>
              <a:rPr lang="sl-SI" b="1" dirty="0" smtClean="0">
                <a:solidFill>
                  <a:srgbClr val="92D050"/>
                </a:solidFill>
              </a:rPr>
              <a:t>insolventnost		     </a:t>
            </a:r>
            <a:r>
              <a:rPr lang="sl-SI" b="1" dirty="0">
                <a:solidFill>
                  <a:srgbClr val="92D050"/>
                </a:solidFill>
              </a:rPr>
              <a:t>Stečaj</a:t>
            </a:r>
            <a:endParaRPr lang="en-US" sz="12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735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insightsourcing.com/wp-content/uploads/2016/12/proc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9004"/>
            <a:ext cx="12192000" cy="435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" y="957681"/>
            <a:ext cx="12191999" cy="398779"/>
          </a:xfrm>
        </p:spPr>
        <p:txBody>
          <a:bodyPr rtlCol="0"/>
          <a:lstStyle/>
          <a:p>
            <a:pPr algn="ctr"/>
            <a:r>
              <a:rPr lang="sl-SI" b="1" i="1" dirty="0"/>
              <a:t>Proces upravljanja s terjatvami se mora začeti še preden terjatev sploh nastane!</a:t>
            </a:r>
            <a:endParaRPr lang="ru-RU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185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5</a:t>
            </a:fld>
            <a:endParaRPr lang="de-DE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644989" y="836605"/>
            <a:ext cx="8892480" cy="54726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 sz="2400" b="1" dirty="0">
              <a:solidFill>
                <a:srgbClr val="7DC244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l-SI" sz="2400" b="1" dirty="0" smtClean="0">
                <a:solidFill>
                  <a:srgbClr val="7DC244"/>
                </a:solidFill>
              </a:rPr>
              <a:t>Preventivne možnosti</a:t>
            </a:r>
            <a:endParaRPr lang="sl-SI" sz="1600" dirty="0">
              <a:ea typeface="ＭＳ Ｐゴシック" pitchFamily="34" charset="-128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1066800" y="2174865"/>
            <a:ext cx="9144000" cy="511256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endParaRPr lang="sl-SI" sz="2000" b="1" dirty="0">
              <a:solidFill>
                <a:srgbClr val="7DC244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sl-SI" sz="2000" b="1" dirty="0">
                <a:solidFill>
                  <a:srgbClr val="7DC244"/>
                </a:solidFill>
              </a:rPr>
              <a:t>Cenovna politika naj stimulira stranke k predplačilu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endParaRPr lang="sl-SI" sz="2000" b="1" dirty="0">
              <a:solidFill>
                <a:srgbClr val="7DC244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sl-SI" sz="2000" b="1" dirty="0" err="1">
                <a:solidFill>
                  <a:srgbClr val="7DC244"/>
                </a:solidFill>
              </a:rPr>
              <a:t>Preverba</a:t>
            </a:r>
            <a:r>
              <a:rPr lang="sl-SI" sz="2000" b="1" dirty="0">
                <a:solidFill>
                  <a:srgbClr val="7DC244"/>
                </a:solidFill>
              </a:rPr>
              <a:t> bonitete svojega (</a:t>
            </a:r>
            <a:r>
              <a:rPr lang="sl-SI" sz="2000" b="1" dirty="0" err="1">
                <a:solidFill>
                  <a:srgbClr val="7DC244"/>
                </a:solidFill>
              </a:rPr>
              <a:t>pos</a:t>
            </a:r>
            <a:r>
              <a:rPr lang="en-US" sz="2000" b="1" dirty="0">
                <a:solidFill>
                  <a:srgbClr val="7DC244"/>
                </a:solidFill>
              </a:rPr>
              <a:t>I</a:t>
            </a:r>
            <a:r>
              <a:rPr lang="sl-SI" sz="2000" b="1" dirty="0" err="1">
                <a:solidFill>
                  <a:srgbClr val="7DC244"/>
                </a:solidFill>
              </a:rPr>
              <a:t>ovnega</a:t>
            </a:r>
            <a:r>
              <a:rPr lang="sl-SI" sz="2000" b="1" dirty="0">
                <a:solidFill>
                  <a:srgbClr val="7DC244"/>
                </a:solidFill>
              </a:rPr>
              <a:t>) partnerja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endParaRPr lang="sl-SI" sz="2000" b="1" dirty="0">
              <a:solidFill>
                <a:srgbClr val="7DC244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sl-SI" sz="2000" b="1" dirty="0">
                <a:solidFill>
                  <a:srgbClr val="7DC244"/>
                </a:solidFill>
              </a:rPr>
              <a:t>Razpršenost – ne stavite vse na enega konja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endParaRPr lang="sl-SI" sz="2000" b="1" dirty="0">
              <a:solidFill>
                <a:srgbClr val="7DC244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sl-SI" sz="2000" b="1" dirty="0">
                <a:solidFill>
                  <a:srgbClr val="7DC244"/>
                </a:solidFill>
              </a:rPr>
              <a:t>Skladno z možnostmi zavarujte svoje terjatve</a:t>
            </a:r>
            <a:endParaRPr lang="en-US" sz="2400" b="1" dirty="0">
              <a:solidFill>
                <a:srgbClr val="7DC244"/>
              </a:solidFill>
            </a:endParaRPr>
          </a:p>
        </p:txBody>
      </p:sp>
      <p:pic>
        <p:nvPicPr>
          <p:cNvPr id="1028" name="Picture 4" descr="Preventing Violence and Radicalisation — Hello Eu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237" y="153162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06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311"/>
            <a:ext cx="4908127" cy="177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59E92D-A703-47F2-99F4-F09E60CD0595}" type="slidenum">
              <a:rPr lang="de-AT" smtClean="0"/>
              <a:pPr/>
              <a:t>6</a:t>
            </a:fld>
            <a:endParaRPr lang="de-AT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1163" y="1382409"/>
            <a:ext cx="7359106" cy="388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393999" y="3928216"/>
            <a:ext cx="2397949" cy="298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20865" y="5170734"/>
            <a:ext cx="1944216" cy="504056"/>
          </a:xfrm>
        </p:spPr>
        <p:txBody>
          <a:bodyPr/>
          <a:lstStyle/>
          <a:p>
            <a:r>
              <a:rPr lang="sl-SI" sz="3600" dirty="0">
                <a:solidFill>
                  <a:srgbClr val="FF0000"/>
                </a:solidFill>
              </a:rPr>
              <a:t>Kurativa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9300" y="178761"/>
            <a:ext cx="20574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5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59E92D-A703-47F2-99F4-F09E60CD0595}" type="slidenum">
              <a:rPr lang="de-AT" smtClean="0"/>
              <a:pPr/>
              <a:t>7</a:t>
            </a:fld>
            <a:endParaRPr lang="de-AT" smtClean="0"/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578201" y="686870"/>
            <a:ext cx="1122714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/>
            <a:r>
              <a:rPr lang="sl-SI" sz="2000" b="1" kern="0" dirty="0">
                <a:solidFill>
                  <a:srgbClr val="7DC244"/>
                </a:solidFill>
                <a:ea typeface="ＭＳ Ｐゴシック" charset="0"/>
                <a:cs typeface="ＭＳ Ｐゴシック" charset="0"/>
              </a:rPr>
              <a:t>1. </a:t>
            </a:r>
            <a:r>
              <a:rPr lang="sl-SI" sz="2000" b="1" dirty="0">
                <a:solidFill>
                  <a:srgbClr val="7DC244"/>
                </a:solidFill>
              </a:rPr>
              <a:t>Začnite z izvajanjem opominjevalnega postopka</a:t>
            </a:r>
          </a:p>
          <a:p>
            <a:pPr marL="857250" lvl="1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–"/>
              <a:defRPr/>
            </a:pPr>
            <a:endParaRPr lang="sl-SI" sz="2000" b="1" kern="0" dirty="0">
              <a:solidFill>
                <a:srgbClr val="7DC244"/>
              </a:solidFill>
              <a:ea typeface="ＭＳ Ｐゴシック" charset="0"/>
            </a:endParaRPr>
          </a:p>
          <a:p>
            <a:pPr marL="857250" lvl="1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–"/>
              <a:defRPr/>
            </a:pPr>
            <a:r>
              <a:rPr lang="sl-SI" sz="2000" b="1" kern="0" dirty="0">
                <a:solidFill>
                  <a:srgbClr val="7DC244"/>
                </a:solidFill>
                <a:ea typeface="ＭＳ Ｐゴシック" charset="0"/>
              </a:rPr>
              <a:t>Telefonski klic</a:t>
            </a:r>
          </a:p>
          <a:p>
            <a:pPr marL="857250" lvl="1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–"/>
              <a:defRPr/>
            </a:pPr>
            <a:endParaRPr lang="sl-SI" sz="2000" b="1" kern="0" dirty="0">
              <a:solidFill>
                <a:srgbClr val="7DC244"/>
              </a:solidFill>
              <a:ea typeface="ＭＳ Ｐゴシック" charset="0"/>
            </a:endParaRPr>
          </a:p>
          <a:p>
            <a:pPr marL="857250" lvl="1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–"/>
              <a:defRPr/>
            </a:pPr>
            <a:endParaRPr lang="sl-SI" sz="2000" b="1" kern="0" dirty="0">
              <a:solidFill>
                <a:srgbClr val="7DC244"/>
              </a:solidFill>
              <a:ea typeface="ＭＳ Ｐゴシック" charset="0"/>
            </a:endParaRPr>
          </a:p>
          <a:p>
            <a:pPr marL="857250" lvl="1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–"/>
              <a:defRPr/>
            </a:pPr>
            <a:r>
              <a:rPr lang="sl-SI" sz="2000" b="1" kern="0" dirty="0" smtClean="0">
                <a:solidFill>
                  <a:srgbClr val="7DC244"/>
                </a:solidFill>
                <a:ea typeface="ＭＳ Ｐゴシック" charset="0"/>
              </a:rPr>
              <a:t>Pisni opomin</a:t>
            </a:r>
          </a:p>
          <a:p>
            <a:pPr marL="857250" lvl="1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–"/>
              <a:defRPr/>
            </a:pPr>
            <a:endParaRPr lang="sl-SI" sz="2000" b="1" kern="0" dirty="0">
              <a:solidFill>
                <a:srgbClr val="7DC244"/>
              </a:solidFill>
              <a:ea typeface="ＭＳ Ｐゴシック" charset="0"/>
            </a:endParaRPr>
          </a:p>
          <a:p>
            <a:pPr marL="857250" lvl="1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–"/>
              <a:defRPr/>
            </a:pPr>
            <a:endParaRPr lang="sl-SI" sz="2000" b="1" kern="0" dirty="0">
              <a:solidFill>
                <a:srgbClr val="7DC244"/>
              </a:solidFill>
              <a:ea typeface="ＭＳ Ｐゴシック" charset="0"/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</a:pPr>
            <a:r>
              <a:rPr lang="sl-SI" sz="2000" b="1" dirty="0">
                <a:solidFill>
                  <a:srgbClr val="7DC244"/>
                </a:solidFill>
              </a:rPr>
              <a:t>2. Preverite možnost (verižne) kompenzacije</a:t>
            </a: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</a:pPr>
            <a:endParaRPr lang="sl-SI" b="1" dirty="0">
              <a:solidFill>
                <a:srgbClr val="7DC244"/>
              </a:solidFill>
            </a:endParaRP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</a:pPr>
            <a:r>
              <a:rPr lang="sl-SI" b="1" dirty="0">
                <a:solidFill>
                  <a:srgbClr val="7DC244"/>
                </a:solidFill>
              </a:rPr>
              <a:t>Kaj je kompenzacija?</a:t>
            </a: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</a:pPr>
            <a:endParaRPr lang="sl-SI" b="1" dirty="0">
              <a:solidFill>
                <a:srgbClr val="7DC244"/>
              </a:solidFill>
            </a:endParaRP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</a:pPr>
            <a:r>
              <a:rPr lang="sl-SI" b="1" dirty="0">
                <a:solidFill>
                  <a:srgbClr val="7DC244"/>
                </a:solidFill>
              </a:rPr>
              <a:t>Verižna kompenzacija</a:t>
            </a: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</a:pPr>
            <a:endParaRPr lang="sl-SI" b="1" dirty="0">
              <a:solidFill>
                <a:srgbClr val="7DC244"/>
              </a:solidFill>
            </a:endParaRP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</a:pPr>
            <a:r>
              <a:rPr lang="sl-SI" b="1" dirty="0">
                <a:solidFill>
                  <a:srgbClr val="7DC244"/>
                </a:solidFill>
              </a:rPr>
              <a:t>Se splača od dolžnika kaj kupiti z namenom kompenzacije?</a:t>
            </a: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</a:pPr>
            <a:endParaRPr lang="sl-SI" b="1" dirty="0">
              <a:solidFill>
                <a:srgbClr val="7DC244"/>
              </a:solidFill>
            </a:endParaRP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</a:pPr>
            <a:r>
              <a:rPr lang="sl-SI" b="1" dirty="0">
                <a:solidFill>
                  <a:srgbClr val="7DC244"/>
                </a:solidFill>
              </a:rPr>
              <a:t>Računovodski vidik</a:t>
            </a:r>
          </a:p>
          <a:p>
            <a:pPr marL="40005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–"/>
              <a:defRPr/>
            </a:pPr>
            <a:endParaRPr lang="sl-SI" sz="2000" b="1" kern="0" dirty="0">
              <a:solidFill>
                <a:srgbClr val="7DC244"/>
              </a:solidFill>
              <a:ea typeface="ＭＳ Ｐゴシック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endParaRPr lang="sl-SI" sz="2000" b="1" kern="0" dirty="0">
              <a:solidFill>
                <a:srgbClr val="7DC244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3296" y="1714991"/>
            <a:ext cx="670816" cy="116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83546" y="1073065"/>
            <a:ext cx="1793646" cy="101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1289" y="3909693"/>
            <a:ext cx="3584057" cy="121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0369" y="244390"/>
            <a:ext cx="20574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6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1034" y="444089"/>
            <a:ext cx="10462836" cy="4968552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ct val="0"/>
              </a:spcBef>
            </a:pPr>
            <a:endParaRPr lang="sl-SI" sz="2000" b="1" dirty="0">
              <a:solidFill>
                <a:srgbClr val="7DC244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</a:pPr>
            <a:r>
              <a:rPr lang="sl-SI" sz="2000" b="1" dirty="0">
                <a:solidFill>
                  <a:srgbClr val="7DC244"/>
                </a:solidFill>
              </a:rPr>
              <a:t>3. Razmislite o prodaji terjatve / </a:t>
            </a:r>
            <a:r>
              <a:rPr lang="sl-SI" sz="2000" b="1" dirty="0" err="1">
                <a:solidFill>
                  <a:srgbClr val="7DC244"/>
                </a:solidFill>
              </a:rPr>
              <a:t>faktoring</a:t>
            </a:r>
            <a:r>
              <a:rPr lang="sl-SI" sz="2000" b="1" dirty="0">
                <a:solidFill>
                  <a:srgbClr val="7DC244"/>
                </a:solidFill>
              </a:rPr>
              <a:t>-u</a:t>
            </a:r>
            <a:endParaRPr lang="sl-SI" b="1" dirty="0" smtClean="0">
              <a:solidFill>
                <a:srgbClr val="7DC244"/>
              </a:solidFill>
            </a:endParaRP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</a:pPr>
            <a:endParaRPr lang="sl-SI" b="1" dirty="0" smtClean="0">
              <a:solidFill>
                <a:srgbClr val="7DC244"/>
              </a:solidFill>
            </a:endParaRP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</a:pPr>
            <a:r>
              <a:rPr lang="sl-SI" sz="1800" b="1" dirty="0" smtClean="0">
                <a:solidFill>
                  <a:srgbClr val="7DC244"/>
                </a:solidFill>
              </a:rPr>
              <a:t>Odkup z regresno pravico ali brez nje?</a:t>
            </a: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</a:pPr>
            <a:endParaRPr lang="sl-SI" sz="1800" b="1" dirty="0" smtClean="0">
              <a:solidFill>
                <a:srgbClr val="7DC244"/>
              </a:solidFill>
            </a:endParaRP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</a:pPr>
            <a:r>
              <a:rPr lang="sl-SI" sz="1800" b="1" dirty="0" smtClean="0">
                <a:solidFill>
                  <a:srgbClr val="7DC244"/>
                </a:solidFill>
              </a:rPr>
              <a:t>Zapadla / </a:t>
            </a:r>
            <a:r>
              <a:rPr lang="sl-SI" sz="1800" b="1" dirty="0" err="1" smtClean="0">
                <a:solidFill>
                  <a:srgbClr val="7DC244"/>
                </a:solidFill>
              </a:rPr>
              <a:t>nezapadla</a:t>
            </a:r>
            <a:r>
              <a:rPr lang="sl-SI" sz="1800" b="1" dirty="0" smtClean="0">
                <a:solidFill>
                  <a:srgbClr val="7DC244"/>
                </a:solidFill>
              </a:rPr>
              <a:t> terjatev</a:t>
            </a: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</a:pPr>
            <a:endParaRPr lang="sl-SI" sz="1800" b="1" dirty="0" smtClean="0">
              <a:solidFill>
                <a:srgbClr val="7DC244"/>
              </a:solidFill>
            </a:endParaRP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</a:pPr>
            <a:r>
              <a:rPr lang="sl-SI" sz="1800" b="1" dirty="0" smtClean="0">
                <a:solidFill>
                  <a:srgbClr val="7DC244"/>
                </a:solidFill>
              </a:rPr>
              <a:t>Cena odkupa? Višina diskonta</a:t>
            </a:r>
            <a:r>
              <a:rPr lang="sl-SI" sz="1800" b="1" dirty="0" smtClean="0">
                <a:solidFill>
                  <a:srgbClr val="7DC244"/>
                </a:solidFill>
              </a:rPr>
              <a:t>?</a:t>
            </a:r>
            <a:endParaRPr lang="sl-SI" sz="1800" b="1" dirty="0" smtClean="0">
              <a:solidFill>
                <a:srgbClr val="7DC244"/>
              </a:solidFill>
            </a:endParaRP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</a:pPr>
            <a:endParaRPr lang="sl-SI" sz="1800" b="1" dirty="0" smtClean="0">
              <a:solidFill>
                <a:srgbClr val="7DC244"/>
              </a:solidFill>
            </a:endParaRP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</a:pPr>
            <a:r>
              <a:rPr lang="sl-SI" sz="1800" b="1" dirty="0" smtClean="0">
                <a:solidFill>
                  <a:srgbClr val="7DC244"/>
                </a:solidFill>
              </a:rPr>
              <a:t>Kdaj je pravi čas za prodajo terjatve?</a:t>
            </a: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</a:pPr>
            <a:endParaRPr lang="sl-SI" b="1" dirty="0">
              <a:solidFill>
                <a:srgbClr val="7DC244"/>
              </a:solidFill>
            </a:endParaRPr>
          </a:p>
          <a:p>
            <a:pPr marL="457200" indent="-457200"/>
            <a:r>
              <a:rPr lang="sl-SI" sz="2000" b="1" kern="0" dirty="0">
                <a:solidFill>
                  <a:srgbClr val="7DC244"/>
                </a:solidFill>
                <a:ea typeface="ＭＳ Ｐゴシック" charset="0"/>
                <a:cs typeface="ＭＳ Ｐゴシック" charset="0"/>
              </a:rPr>
              <a:t>4. </a:t>
            </a:r>
            <a:r>
              <a:rPr lang="sl-SI" sz="2000" b="1" dirty="0">
                <a:solidFill>
                  <a:srgbClr val="7DC244"/>
                </a:solidFill>
              </a:rPr>
              <a:t>Vložite elektronsko izvršbo na podlagi verodostojne listine</a:t>
            </a:r>
          </a:p>
          <a:p>
            <a:pPr marL="857250" lvl="1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–"/>
              <a:defRPr/>
            </a:pPr>
            <a:endParaRPr lang="sl-SI" sz="2000" b="1" kern="0" dirty="0">
              <a:solidFill>
                <a:srgbClr val="7DC244"/>
              </a:solidFill>
              <a:ea typeface="ＭＳ Ｐゴシック" charset="0"/>
            </a:endParaRPr>
          </a:p>
          <a:p>
            <a:pPr marL="857250" lvl="1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–"/>
              <a:defRPr/>
            </a:pPr>
            <a:r>
              <a:rPr lang="sl-SI" sz="2000" b="1" kern="0" dirty="0">
                <a:solidFill>
                  <a:srgbClr val="7DC244"/>
                </a:solidFill>
                <a:ea typeface="ＭＳ Ｐゴシック" charset="0"/>
              </a:rPr>
              <a:t>Relativno enostaven, hiter in uspešen postopek</a:t>
            </a:r>
          </a:p>
          <a:p>
            <a:pPr marL="400050" indent="-457200">
              <a:lnSpc>
                <a:spcPct val="100000"/>
              </a:lnSpc>
              <a:spcBef>
                <a:spcPct val="0"/>
              </a:spcBef>
            </a:pPr>
            <a:endParaRPr lang="sl-SI" b="1" dirty="0" smtClean="0">
              <a:solidFill>
                <a:srgbClr val="7DC244"/>
              </a:solidFill>
            </a:endParaRP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</a:pPr>
            <a:endParaRPr lang="sl-SI" sz="1200" b="1" dirty="0">
              <a:solidFill>
                <a:srgbClr val="7DC244"/>
              </a:solidFill>
            </a:endParaRP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</a:pPr>
            <a:endParaRPr lang="sl-SI" sz="1200" b="1" dirty="0">
              <a:solidFill>
                <a:srgbClr val="7DC244"/>
              </a:solidFill>
            </a:endParaRP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</a:pPr>
            <a:endParaRPr lang="sl-SI" sz="1200" b="1" dirty="0">
              <a:solidFill>
                <a:srgbClr val="7DC244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endParaRPr lang="sl-SI" sz="2000" b="1" dirty="0">
              <a:solidFill>
                <a:srgbClr val="7DC244"/>
              </a:solidFill>
            </a:endParaRP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59E92D-A703-47F2-99F4-F09E60CD0595}" type="slidenum">
              <a:rPr lang="de-AT" smtClean="0"/>
              <a:pPr/>
              <a:t>8</a:t>
            </a:fld>
            <a:endParaRPr lang="de-AT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4565" y="4265369"/>
            <a:ext cx="1624563" cy="108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Wykorzystanie faktoringu w biznesie - www.ratkomat.p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878" y="1367265"/>
            <a:ext cx="1561099" cy="156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99710" y="4205673"/>
            <a:ext cx="864096" cy="137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0428" y="185406"/>
            <a:ext cx="20574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8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59E92D-A703-47F2-99F4-F09E60CD0595}" type="slidenum">
              <a:rPr lang="de-AT" smtClean="0"/>
              <a:pPr/>
              <a:t>9</a:t>
            </a:fld>
            <a:endParaRPr lang="de-AT" smtClean="0"/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734408" y="612161"/>
            <a:ext cx="9141112" cy="541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 indent="-457200"/>
            <a:r>
              <a:rPr lang="sl-SI" sz="2000" b="1" dirty="0" smtClean="0">
                <a:solidFill>
                  <a:srgbClr val="7DC244"/>
                </a:solidFill>
              </a:rPr>
              <a:t>5</a:t>
            </a:r>
            <a:r>
              <a:rPr lang="sl-SI" sz="2000" b="1" dirty="0">
                <a:solidFill>
                  <a:srgbClr val="7DC244"/>
                </a:solidFill>
              </a:rPr>
              <a:t>. Razmislite o sodni izterjavi / izvršbi na druga sredstva dolžnika</a:t>
            </a:r>
          </a:p>
          <a:p>
            <a:pPr marL="400050" indent="-457200">
              <a:buFont typeface="Arial" pitchFamily="34" charset="0"/>
              <a:buChar char="•"/>
            </a:pPr>
            <a:endParaRPr lang="sl-SI" sz="2000" b="1" dirty="0">
              <a:solidFill>
                <a:srgbClr val="7DC244"/>
              </a:solidFill>
            </a:endParaRPr>
          </a:p>
          <a:p>
            <a:pPr marL="857250" lvl="1" indent="-457200">
              <a:buFont typeface="Arial" pitchFamily="34" charset="0"/>
              <a:buChar char="−"/>
            </a:pPr>
            <a:r>
              <a:rPr lang="sl-SI" b="1" dirty="0">
                <a:solidFill>
                  <a:srgbClr val="7DC244"/>
                </a:solidFill>
              </a:rPr>
              <a:t>Bilanca stanja / podatek o premoženju</a:t>
            </a:r>
          </a:p>
          <a:p>
            <a:pPr marL="857250" lvl="1" indent="-457200">
              <a:buFont typeface="Arial" pitchFamily="34" charset="0"/>
              <a:buChar char="−"/>
            </a:pPr>
            <a:endParaRPr lang="sl-SI" b="1" dirty="0">
              <a:solidFill>
                <a:srgbClr val="7DC244"/>
              </a:solidFill>
            </a:endParaRPr>
          </a:p>
          <a:p>
            <a:pPr marL="857250" lvl="1" indent="-457200">
              <a:buFont typeface="Arial" pitchFamily="34" charset="0"/>
              <a:buChar char="−"/>
            </a:pPr>
            <a:r>
              <a:rPr lang="sl-SI" b="1" dirty="0">
                <a:solidFill>
                  <a:srgbClr val="7DC244"/>
                </a:solidFill>
              </a:rPr>
              <a:t>Poizvedba preko sodišča</a:t>
            </a:r>
          </a:p>
          <a:p>
            <a:pPr marL="857250" lvl="1" indent="-457200">
              <a:buFont typeface="Arial" pitchFamily="34" charset="0"/>
              <a:buChar char="−"/>
            </a:pPr>
            <a:endParaRPr lang="sl-SI" b="1" dirty="0">
              <a:solidFill>
                <a:srgbClr val="7DC244"/>
              </a:solidFill>
            </a:endParaRPr>
          </a:p>
          <a:p>
            <a:pPr marL="857250" lvl="1" indent="-457200">
              <a:buFont typeface="Arial" pitchFamily="34" charset="0"/>
              <a:buChar char="−"/>
            </a:pPr>
            <a:r>
              <a:rPr lang="sl-SI" b="1" dirty="0">
                <a:solidFill>
                  <a:srgbClr val="7DC244"/>
                </a:solidFill>
              </a:rPr>
              <a:t>Preko odvetnika do sklepa sodišča o izvršbi na </a:t>
            </a:r>
            <a:r>
              <a:rPr lang="sl-SI" b="1" dirty="0" smtClean="0">
                <a:solidFill>
                  <a:srgbClr val="7DC244"/>
                </a:solidFill>
              </a:rPr>
              <a:t>premoženje</a:t>
            </a:r>
          </a:p>
          <a:p>
            <a:pPr marL="857250" lvl="1" indent="-457200">
              <a:buFont typeface="Arial" pitchFamily="34" charset="0"/>
              <a:buChar char="−"/>
            </a:pPr>
            <a:endParaRPr lang="sl-SI" b="1" dirty="0">
              <a:solidFill>
                <a:srgbClr val="7DC244"/>
              </a:solidFill>
            </a:endParaRPr>
          </a:p>
          <a:p>
            <a:r>
              <a:rPr lang="sl-SI" sz="2000" b="1" dirty="0">
                <a:solidFill>
                  <a:srgbClr val="7DC244"/>
                </a:solidFill>
              </a:rPr>
              <a:t>6. Razmislite o vložitvi kazenske ovadbe za sum poslovne </a:t>
            </a:r>
            <a:r>
              <a:rPr lang="sl-SI" sz="2000" b="1" dirty="0" smtClean="0">
                <a:solidFill>
                  <a:srgbClr val="7DC244"/>
                </a:solidFill>
              </a:rPr>
              <a:t>goljufije</a:t>
            </a:r>
          </a:p>
          <a:p>
            <a:endParaRPr lang="sl-SI" sz="2000" b="1" dirty="0">
              <a:solidFill>
                <a:srgbClr val="7DC244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</a:pPr>
            <a:endParaRPr lang="sl-SI" sz="2000" b="1" dirty="0" smtClean="0">
              <a:solidFill>
                <a:srgbClr val="7DC244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</a:pPr>
            <a:r>
              <a:rPr lang="sl-SI" sz="2000" b="1" dirty="0" smtClean="0">
                <a:solidFill>
                  <a:srgbClr val="7DC244"/>
                </a:solidFill>
              </a:rPr>
              <a:t>Ne </a:t>
            </a:r>
            <a:r>
              <a:rPr lang="sl-SI" sz="2000" b="1" dirty="0">
                <a:solidFill>
                  <a:srgbClr val="7DC244"/>
                </a:solidFill>
              </a:rPr>
              <a:t>pozabite na: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</a:pPr>
            <a:endParaRPr lang="sl-SI" sz="2000" b="1" dirty="0">
              <a:solidFill>
                <a:srgbClr val="7DC244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sl-SI" b="1" dirty="0">
                <a:solidFill>
                  <a:srgbClr val="7DC244"/>
                </a:solidFill>
              </a:rPr>
              <a:t>Spremljanje morebitnih statusnih sprememb vaših dolžnikov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sl-SI" b="1" dirty="0" smtClean="0">
                <a:solidFill>
                  <a:srgbClr val="7DC244"/>
                </a:solidFill>
              </a:rPr>
              <a:t>Pravočasna </a:t>
            </a:r>
            <a:r>
              <a:rPr lang="sl-SI" b="1" dirty="0">
                <a:solidFill>
                  <a:srgbClr val="7DC244"/>
                </a:solidFill>
              </a:rPr>
              <a:t>prijava terjatve v postopek prisilne poravnave ali stečaja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sl-SI" b="1" dirty="0" smtClean="0">
                <a:solidFill>
                  <a:srgbClr val="7DC244"/>
                </a:solidFill>
              </a:rPr>
              <a:t>Oblikovanje </a:t>
            </a:r>
            <a:r>
              <a:rPr lang="sl-SI" b="1" dirty="0">
                <a:solidFill>
                  <a:srgbClr val="7DC244"/>
                </a:solidFill>
              </a:rPr>
              <a:t>rezervacij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sl-SI" b="1" dirty="0" smtClean="0">
                <a:solidFill>
                  <a:srgbClr val="7DC244"/>
                </a:solidFill>
              </a:rPr>
              <a:t>Odpis </a:t>
            </a:r>
            <a:r>
              <a:rPr lang="sl-SI" b="1" dirty="0">
                <a:solidFill>
                  <a:srgbClr val="7DC244"/>
                </a:solidFill>
              </a:rPr>
              <a:t>terjatve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sl-SI" b="1" dirty="0" smtClean="0">
                <a:solidFill>
                  <a:srgbClr val="7DC244"/>
                </a:solidFill>
              </a:rPr>
              <a:t>Pozor</a:t>
            </a:r>
            <a:r>
              <a:rPr lang="sl-SI" b="1" dirty="0">
                <a:solidFill>
                  <a:srgbClr val="7DC244"/>
                </a:solidFill>
              </a:rPr>
              <a:t>! Davčni vidiki, računovodski standardi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pPr marL="400050" indent="-457200">
              <a:buFont typeface="Arial" pitchFamily="34" charset="0"/>
              <a:buChar char="−"/>
            </a:pPr>
            <a:endParaRPr lang="sl-SI" sz="2000" b="1" dirty="0">
              <a:solidFill>
                <a:srgbClr val="7DC244"/>
              </a:solidFill>
            </a:endParaRPr>
          </a:p>
          <a:p>
            <a:pPr marL="400050" indent="-457200">
              <a:buFont typeface="Arial" pitchFamily="34" charset="0"/>
              <a:buChar char="•"/>
            </a:pPr>
            <a:endParaRPr lang="sl-SI" sz="2000" b="1" dirty="0">
              <a:solidFill>
                <a:srgbClr val="7DC244"/>
              </a:solidFill>
            </a:endParaRPr>
          </a:p>
          <a:p>
            <a:pPr marL="857250" lvl="1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–"/>
              <a:defRPr/>
            </a:pPr>
            <a:endParaRPr lang="sl-SI" sz="2000" b="1" kern="0" dirty="0">
              <a:solidFill>
                <a:srgbClr val="7DC244"/>
              </a:solidFill>
              <a:ea typeface="ＭＳ Ｐゴシック" charset="0"/>
            </a:endParaRPr>
          </a:p>
          <a:p>
            <a:pPr marL="857250" lvl="1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–"/>
              <a:defRPr/>
            </a:pPr>
            <a:endParaRPr lang="sl-SI" sz="1200" b="1" kern="0" dirty="0">
              <a:solidFill>
                <a:srgbClr val="7DC244"/>
              </a:solidFill>
              <a:ea typeface="ＭＳ Ｐゴシック" charset="0"/>
            </a:endParaRPr>
          </a:p>
          <a:p>
            <a:pPr marL="857250" lvl="1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–"/>
              <a:defRPr/>
            </a:pPr>
            <a:endParaRPr lang="sl-SI" sz="1200" b="1" kern="0" dirty="0">
              <a:solidFill>
                <a:srgbClr val="7DC244"/>
              </a:solidFill>
              <a:ea typeface="ＭＳ Ｐゴシック" charset="0"/>
            </a:endParaRPr>
          </a:p>
          <a:p>
            <a:pPr marL="857250" lvl="1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–"/>
              <a:defRPr/>
            </a:pPr>
            <a:endParaRPr lang="sl-SI" sz="1200" b="1" kern="0" dirty="0">
              <a:solidFill>
                <a:srgbClr val="7DC244"/>
              </a:solidFill>
              <a:ea typeface="ＭＳ Ｐゴシック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endParaRPr lang="sl-SI" sz="2000" b="1" kern="0" dirty="0">
              <a:solidFill>
                <a:srgbClr val="7DC244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5555" y="144744"/>
            <a:ext cx="20574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7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ы_СБ">
  <a:themeElements>
    <a:clrScheme name="Sberbank Europe">
      <a:dk1>
        <a:srgbClr val="000000"/>
      </a:dk1>
      <a:lt1>
        <a:srgbClr val="FFFFFF"/>
      </a:lt1>
      <a:dk2>
        <a:srgbClr val="00703C"/>
      </a:dk2>
      <a:lt2>
        <a:srgbClr val="999999"/>
      </a:lt2>
      <a:accent1>
        <a:srgbClr val="439639"/>
      </a:accent1>
      <a:accent2>
        <a:srgbClr val="7DC244"/>
      </a:accent2>
      <a:accent3>
        <a:srgbClr val="EB7F2E"/>
      </a:accent3>
      <a:accent4>
        <a:srgbClr val="B3D88C"/>
      </a:accent4>
      <a:accent5>
        <a:srgbClr val="F7C134"/>
      </a:accent5>
      <a:accent6>
        <a:srgbClr val="009BC6"/>
      </a:accent6>
      <a:hlink>
        <a:srgbClr val="8CD0F3"/>
      </a:hlink>
      <a:folHlink>
        <a:srgbClr val="DCF1F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-СБ-16-9" id="{139DC356-87A8-4CA5-A90F-96BAD60E2965}" vid="{22A53204-ED80-4269-9A04-24C44FF7FB65}"/>
    </a:ext>
  </a:extLst>
</a:theme>
</file>

<file path=ppt/theme/theme2.xml><?xml version="1.0" encoding="utf-8"?>
<a:theme xmlns:a="http://schemas.openxmlformats.org/drawingml/2006/main" name="СБ">
  <a:themeElements>
    <a:clrScheme name="Sberbank Europe">
      <a:dk1>
        <a:srgbClr val="000000"/>
      </a:dk1>
      <a:lt1>
        <a:srgbClr val="FFFFFF"/>
      </a:lt1>
      <a:dk2>
        <a:srgbClr val="00703C"/>
      </a:dk2>
      <a:lt2>
        <a:srgbClr val="999999"/>
      </a:lt2>
      <a:accent1>
        <a:srgbClr val="439639"/>
      </a:accent1>
      <a:accent2>
        <a:srgbClr val="7DC244"/>
      </a:accent2>
      <a:accent3>
        <a:srgbClr val="EB7F2E"/>
      </a:accent3>
      <a:accent4>
        <a:srgbClr val="B3D88C"/>
      </a:accent4>
      <a:accent5>
        <a:srgbClr val="F7C134"/>
      </a:accent5>
      <a:accent6>
        <a:srgbClr val="009BC6"/>
      </a:accent6>
      <a:hlink>
        <a:srgbClr val="8CD0F3"/>
      </a:hlink>
      <a:folHlink>
        <a:srgbClr val="DCF1F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-СБ-16-9" id="{139DC356-87A8-4CA5-A90F-96BAD60E2965}" vid="{EC5EEF1F-BBA1-457F-AE32-39796BF3B0B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2335</TotalTime>
  <Words>371</Words>
  <PresentationFormat>Widescreen</PresentationFormat>
  <Paragraphs>120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Calibri Light</vt:lpstr>
      <vt:lpstr>Титулы_СБ</vt:lpstr>
      <vt:lpstr>СБ</vt:lpstr>
      <vt:lpstr>Upravljanje s terjatvami naj vam bo v veselje!</vt:lpstr>
      <vt:lpstr>PowerPoint Presentation</vt:lpstr>
      <vt:lpstr>PowerPoint Presentation</vt:lpstr>
      <vt:lpstr>PowerPoint Presentation</vt:lpstr>
      <vt:lpstr>PowerPoint Presentation</vt:lpstr>
      <vt:lpstr>Kurativa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2019-02-04T15:40:03Z</cp:lastPrinted>
  <dcterms:created xsi:type="dcterms:W3CDTF">2017-10-06T09:46:43Z</dcterms:created>
  <dcterms:modified xsi:type="dcterms:W3CDTF">2020-06-03T13:09:28Z</dcterms:modified>
</cp:coreProperties>
</file>